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319" r:id="rId2"/>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68" r:id="rId19"/>
    <p:sldId id="269"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315" r:id="rId41"/>
    <p:sldId id="294" r:id="rId42"/>
    <p:sldId id="295" r:id="rId43"/>
    <p:sldId id="296" r:id="rId44"/>
    <p:sldId id="297" r:id="rId45"/>
    <p:sldId id="298" r:id="rId46"/>
    <p:sldId id="316" r:id="rId47"/>
    <p:sldId id="317" r:id="rId48"/>
    <p:sldId id="318" r:id="rId49"/>
    <p:sldId id="299" r:id="rId50"/>
    <p:sldId id="300" r:id="rId51"/>
    <p:sldId id="301" r:id="rId52"/>
    <p:sldId id="302" r:id="rId53"/>
    <p:sldId id="303" r:id="rId54"/>
    <p:sldId id="304" r:id="rId55"/>
    <p:sldId id="305" r:id="rId56"/>
    <p:sldId id="308" r:id="rId57"/>
    <p:sldId id="306" r:id="rId58"/>
    <p:sldId id="309" r:id="rId59"/>
    <p:sldId id="307" r:id="rId60"/>
    <p:sldId id="310" r:id="rId61"/>
    <p:sldId id="311" r:id="rId62"/>
    <p:sldId id="312" r:id="rId63"/>
    <p:sldId id="313" r:id="rId64"/>
    <p:sldId id="314" r:id="rId6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106" d="100"/>
          <a:sy n="106" d="100"/>
        </p:scale>
        <p:origin x="130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ata11.xml.rels><?xml version="1.0" encoding="UTF-8" standalone="yes"?>
<Relationships xmlns="http://schemas.openxmlformats.org/package/2006/relationships"><Relationship Id="rId1" Type="http://schemas.openxmlformats.org/officeDocument/2006/relationships/image" Target="../media/image12.jpeg"/></Relationships>
</file>

<file path=ppt/diagrams/_rels/data13.xml.rels><?xml version="1.0" encoding="UTF-8" standalone="yes"?>
<Relationships xmlns="http://schemas.openxmlformats.org/package/2006/relationships"><Relationship Id="rId1" Type="http://schemas.openxmlformats.org/officeDocument/2006/relationships/image" Target="../media/image13.jpeg"/></Relationships>
</file>

<file path=ppt/diagrams/_rels/data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ata21.xml.rels><?xml version="1.0" encoding="UTF-8" standalone="yes"?>
<Relationships xmlns="http://schemas.openxmlformats.org/package/2006/relationships"><Relationship Id="rId1" Type="http://schemas.openxmlformats.org/officeDocument/2006/relationships/image" Target="../media/image16.jpeg"/></Relationships>
</file>

<file path=ppt/diagrams/_rels/data25.xml.rels><?xml version="1.0" encoding="UTF-8" standalone="yes"?>
<Relationships xmlns="http://schemas.openxmlformats.org/package/2006/relationships"><Relationship Id="rId1" Type="http://schemas.openxmlformats.org/officeDocument/2006/relationships/image" Target="../media/image17.jpeg"/></Relationships>
</file>

<file path=ppt/diagrams/_rels/data28.xml.rels><?xml version="1.0" encoding="UTF-8" standalone="yes"?>
<Relationships xmlns="http://schemas.openxmlformats.org/package/2006/relationships"><Relationship Id="rId1" Type="http://schemas.openxmlformats.org/officeDocument/2006/relationships/image" Target="../media/image18.jpeg"/></Relationships>
</file>

<file path=ppt/diagrams/_rels/data31.xml.rels><?xml version="1.0" encoding="UTF-8" standalone="yes"?>
<Relationships xmlns="http://schemas.openxmlformats.org/package/2006/relationships"><Relationship Id="rId1" Type="http://schemas.openxmlformats.org/officeDocument/2006/relationships/image" Target="../media/image19.jpeg"/></Relationships>
</file>

<file path=ppt/diagrams/_rels/data34.xml.rels><?xml version="1.0" encoding="UTF-8" standalone="yes"?>
<Relationships xmlns="http://schemas.openxmlformats.org/package/2006/relationships"><Relationship Id="rId1" Type="http://schemas.openxmlformats.org/officeDocument/2006/relationships/image" Target="../media/image20.jpeg"/></Relationships>
</file>

<file path=ppt/diagrams/_rels/data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ata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ata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15.jpeg"/><Relationship Id="rId5" Type="http://schemas.openxmlformats.org/officeDocument/2006/relationships/image" Target="../media/image27.jpeg"/><Relationship Id="rId4" Type="http://schemas.openxmlformats.org/officeDocument/2006/relationships/image" Target="../media/image26.gif"/></Relationships>
</file>

<file path=ppt/diagrams/_rels/data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0B1AE-86A8-4C59-919D-28DEDB453B03}" type="doc">
      <dgm:prSet loTypeId="urn:microsoft.com/office/officeart/2005/8/layout/hList7#2" loCatId="list" qsTypeId="urn:microsoft.com/office/officeart/2005/8/quickstyle/3d4" qsCatId="3D" csTypeId="urn:microsoft.com/office/officeart/2005/8/colors/colorful2" csCatId="colorful" phldr="1"/>
      <dgm:spPr/>
      <dgm:t>
        <a:bodyPr/>
        <a:lstStyle/>
        <a:p>
          <a:endParaRPr lang="ru-RU"/>
        </a:p>
      </dgm:t>
    </dgm:pt>
    <dgm:pt modelId="{5B7AE915-7375-453D-B17A-B0F848A12617}">
      <dgm:prSet/>
      <dgm:spPr/>
      <dgm:t>
        <a:bodyPr/>
        <a:lstStyle/>
        <a:p>
          <a:pPr rtl="0"/>
          <a:r>
            <a:rPr lang="ru-RU" dirty="0" smtClean="0">
              <a:solidFill>
                <a:schemeClr val="bg1"/>
              </a:solidFill>
              <a:latin typeface="Times New Roman" pitchFamily="18" charset="0"/>
              <a:cs typeface="Times New Roman" pitchFamily="18" charset="0"/>
            </a:rPr>
            <a:t>Понимание коррупции в русском праве берет свое начало в Судебнике 1497 года, где впервые введен запрет брать посулы (взятки): </a:t>
          </a:r>
          <a:endParaRPr lang="ru-RU" dirty="0">
            <a:solidFill>
              <a:schemeClr val="bg1"/>
            </a:solidFill>
            <a:latin typeface="Times New Roman" pitchFamily="18" charset="0"/>
            <a:cs typeface="Times New Roman" pitchFamily="18" charset="0"/>
          </a:endParaRPr>
        </a:p>
      </dgm:t>
    </dgm:pt>
    <dgm:pt modelId="{CE672FDA-018B-4137-8A0F-7DB9F8AF860A}" type="parTrans" cxnId="{0B727BDC-711F-4D5C-8C9E-776DED7A9C25}">
      <dgm:prSet/>
      <dgm:spPr/>
      <dgm:t>
        <a:bodyPr/>
        <a:lstStyle/>
        <a:p>
          <a:endParaRPr lang="ru-RU"/>
        </a:p>
      </dgm:t>
    </dgm:pt>
    <dgm:pt modelId="{88B518B9-A617-464C-9E11-E86ECE7FAD35}" type="sibTrans" cxnId="{0B727BDC-711F-4D5C-8C9E-776DED7A9C25}">
      <dgm:prSet/>
      <dgm:spPr/>
      <dgm:t>
        <a:bodyPr/>
        <a:lstStyle/>
        <a:p>
          <a:endParaRPr lang="ru-RU"/>
        </a:p>
      </dgm:t>
    </dgm:pt>
    <dgm:pt modelId="{3266DE72-DDE9-4549-A3BE-6F8C21308EA2}">
      <dgm:prSet/>
      <dgm:spPr/>
      <dgm:t>
        <a:bodyPr/>
        <a:lstStyle/>
        <a:p>
          <a:pPr rtl="0"/>
          <a:r>
            <a:rPr lang="ru-RU" dirty="0" smtClean="0">
              <a:solidFill>
                <a:schemeClr val="bg1"/>
              </a:solidFill>
              <a:latin typeface="Times New Roman" pitchFamily="18" charset="0"/>
              <a:cs typeface="Times New Roman" pitchFamily="18" charset="0"/>
            </a:rPr>
            <a:t>«Ссудите суд </a:t>
          </a:r>
          <a:r>
            <a:rPr lang="ru-RU" dirty="0" err="1" smtClean="0">
              <a:solidFill>
                <a:schemeClr val="bg1"/>
              </a:solidFill>
              <a:latin typeface="Times New Roman" pitchFamily="18" charset="0"/>
              <a:cs typeface="Times New Roman" pitchFamily="18" charset="0"/>
            </a:rPr>
            <a:t>бояром</a:t>
          </a:r>
          <a:r>
            <a:rPr lang="ru-RU" dirty="0" smtClean="0">
              <a:solidFill>
                <a:schemeClr val="bg1"/>
              </a:solidFill>
              <a:latin typeface="Times New Roman" pitchFamily="18" charset="0"/>
              <a:cs typeface="Times New Roman" pitchFamily="18" charset="0"/>
            </a:rPr>
            <a:t> и </a:t>
          </a:r>
          <a:r>
            <a:rPr lang="ru-RU" dirty="0" err="1" smtClean="0">
              <a:solidFill>
                <a:schemeClr val="bg1"/>
              </a:solidFill>
              <a:latin typeface="Times New Roman" pitchFamily="18" charset="0"/>
              <a:cs typeface="Times New Roman" pitchFamily="18" charset="0"/>
            </a:rPr>
            <a:t>околничим</a:t>
          </a:r>
          <a:r>
            <a:rPr lang="ru-RU" dirty="0" smtClean="0">
              <a:solidFill>
                <a:schemeClr val="bg1"/>
              </a:solidFill>
              <a:latin typeface="Times New Roman" pitchFamily="18" charset="0"/>
              <a:cs typeface="Times New Roman" pitchFamily="18" charset="0"/>
            </a:rPr>
            <a:t>. А на суде бытии у бояр и у </a:t>
          </a:r>
          <a:r>
            <a:rPr lang="ru-RU" dirty="0" err="1" smtClean="0">
              <a:solidFill>
                <a:schemeClr val="bg1"/>
              </a:solidFill>
              <a:latin typeface="Times New Roman" pitchFamily="18" charset="0"/>
              <a:cs typeface="Times New Roman" pitchFamily="18" charset="0"/>
            </a:rPr>
            <a:t>околничих</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диаком</a:t>
          </a:r>
          <a:r>
            <a:rPr lang="ru-RU" dirty="0" smtClean="0">
              <a:solidFill>
                <a:schemeClr val="bg1"/>
              </a:solidFill>
              <a:latin typeface="Times New Roman" pitchFamily="18" charset="0"/>
              <a:cs typeface="Times New Roman" pitchFamily="18" charset="0"/>
            </a:rPr>
            <a:t>. А посулов </a:t>
          </a:r>
          <a:r>
            <a:rPr lang="ru-RU" dirty="0" err="1" smtClean="0">
              <a:solidFill>
                <a:schemeClr val="bg1"/>
              </a:solidFill>
              <a:latin typeface="Times New Roman" pitchFamily="18" charset="0"/>
              <a:cs typeface="Times New Roman" pitchFamily="18" charset="0"/>
            </a:rPr>
            <a:t>бояром</a:t>
          </a:r>
          <a:r>
            <a:rPr lang="ru-RU" dirty="0" smtClean="0">
              <a:solidFill>
                <a:schemeClr val="bg1"/>
              </a:solidFill>
              <a:latin typeface="Times New Roman" pitchFamily="18" charset="0"/>
              <a:cs typeface="Times New Roman" pitchFamily="18" charset="0"/>
            </a:rPr>
            <a:t>, и </a:t>
          </a:r>
          <a:r>
            <a:rPr lang="ru-RU" dirty="0" err="1" smtClean="0">
              <a:solidFill>
                <a:schemeClr val="bg1"/>
              </a:solidFill>
              <a:latin typeface="Times New Roman" pitchFamily="18" charset="0"/>
              <a:cs typeface="Times New Roman" pitchFamily="18" charset="0"/>
            </a:rPr>
            <a:t>околничим</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и</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диаком</a:t>
          </a:r>
          <a:r>
            <a:rPr lang="ru-RU" dirty="0" smtClean="0">
              <a:solidFill>
                <a:schemeClr val="bg1"/>
              </a:solidFill>
              <a:latin typeface="Times New Roman" pitchFamily="18" charset="0"/>
              <a:cs typeface="Times New Roman" pitchFamily="18" charset="0"/>
            </a:rPr>
            <a:t> от суда и от </a:t>
          </a:r>
          <a:r>
            <a:rPr lang="ru-RU" dirty="0" err="1" smtClean="0">
              <a:solidFill>
                <a:schemeClr val="bg1"/>
              </a:solidFill>
              <a:latin typeface="Times New Roman" pitchFamily="18" charset="0"/>
              <a:cs typeface="Times New Roman" pitchFamily="18" charset="0"/>
            </a:rPr>
            <a:t>печалования</a:t>
          </a:r>
          <a:r>
            <a:rPr lang="ru-RU" dirty="0" smtClean="0">
              <a:solidFill>
                <a:schemeClr val="bg1"/>
              </a:solidFill>
              <a:latin typeface="Times New Roman" pitchFamily="18" charset="0"/>
              <a:cs typeface="Times New Roman" pitchFamily="18" charset="0"/>
            </a:rPr>
            <a:t> не </a:t>
          </a:r>
          <a:r>
            <a:rPr lang="ru-RU" dirty="0" err="1" smtClean="0">
              <a:solidFill>
                <a:schemeClr val="bg1"/>
              </a:solidFill>
              <a:latin typeface="Times New Roman" pitchFamily="18" charset="0"/>
              <a:cs typeface="Times New Roman" pitchFamily="18" charset="0"/>
            </a:rPr>
            <a:t>имати</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тако</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жи</a:t>
          </a:r>
          <a:r>
            <a:rPr lang="ru-RU" dirty="0" smtClean="0">
              <a:solidFill>
                <a:schemeClr val="bg1"/>
              </a:solidFill>
              <a:latin typeface="Times New Roman" pitchFamily="18" charset="0"/>
              <a:cs typeface="Times New Roman" pitchFamily="18" charset="0"/>
            </a:rPr>
            <a:t> всякому судии посула от суда не </a:t>
          </a:r>
          <a:r>
            <a:rPr lang="ru-RU" dirty="0" err="1" smtClean="0">
              <a:solidFill>
                <a:schemeClr val="bg1"/>
              </a:solidFill>
              <a:latin typeface="Times New Roman" pitchFamily="18" charset="0"/>
              <a:cs typeface="Times New Roman" pitchFamily="18" charset="0"/>
            </a:rPr>
            <a:t>имати</a:t>
          </a:r>
          <a:r>
            <a:rPr lang="ru-RU" dirty="0" smtClean="0">
              <a:solidFill>
                <a:schemeClr val="bg1"/>
              </a:solidFill>
              <a:latin typeface="Times New Roman" pitchFamily="18" charset="0"/>
              <a:cs typeface="Times New Roman" pitchFamily="18" charset="0"/>
            </a:rPr>
            <a:t> никому. А судом не мсти, не </a:t>
          </a:r>
          <a:r>
            <a:rPr lang="ru-RU" dirty="0" err="1" smtClean="0">
              <a:solidFill>
                <a:schemeClr val="bg1"/>
              </a:solidFill>
              <a:latin typeface="Times New Roman" pitchFamily="18" charset="0"/>
              <a:cs typeface="Times New Roman" pitchFamily="18" charset="0"/>
            </a:rPr>
            <a:t>дружити</a:t>
          </a:r>
          <a:r>
            <a:rPr lang="ru-RU" dirty="0" smtClean="0">
              <a:solidFill>
                <a:schemeClr val="bg1"/>
              </a:solidFill>
              <a:latin typeface="Times New Roman" pitchFamily="18" charset="0"/>
              <a:cs typeface="Times New Roman" pitchFamily="18" charset="0"/>
            </a:rPr>
            <a:t> никому».</a:t>
          </a:r>
          <a:endParaRPr lang="ru-RU" dirty="0">
            <a:solidFill>
              <a:schemeClr val="bg1"/>
            </a:solidFill>
            <a:latin typeface="Times New Roman" pitchFamily="18" charset="0"/>
            <a:cs typeface="Times New Roman" pitchFamily="18" charset="0"/>
          </a:endParaRPr>
        </a:p>
      </dgm:t>
    </dgm:pt>
    <dgm:pt modelId="{155B7EB6-BEE3-481F-A539-9CF2A1A087BD}" type="parTrans" cxnId="{C51B6505-CE31-42FE-85BF-113CDB89764F}">
      <dgm:prSet/>
      <dgm:spPr/>
      <dgm:t>
        <a:bodyPr/>
        <a:lstStyle/>
        <a:p>
          <a:endParaRPr lang="ru-RU"/>
        </a:p>
      </dgm:t>
    </dgm:pt>
    <dgm:pt modelId="{A63907DB-0ABD-4E00-9E07-EC1A58832617}" type="sibTrans" cxnId="{C51B6505-CE31-42FE-85BF-113CDB89764F}">
      <dgm:prSet/>
      <dgm:spPr/>
      <dgm:t>
        <a:bodyPr/>
        <a:lstStyle/>
        <a:p>
          <a:endParaRPr lang="ru-RU"/>
        </a:p>
      </dgm:t>
    </dgm:pt>
    <dgm:pt modelId="{9A2F1331-906F-4972-B7FC-56308F008FC9}" type="pres">
      <dgm:prSet presAssocID="{FF50B1AE-86A8-4C59-919D-28DEDB453B03}" presName="Name0" presStyleCnt="0">
        <dgm:presLayoutVars>
          <dgm:dir/>
          <dgm:resizeHandles val="exact"/>
        </dgm:presLayoutVars>
      </dgm:prSet>
      <dgm:spPr/>
      <dgm:t>
        <a:bodyPr/>
        <a:lstStyle/>
        <a:p>
          <a:endParaRPr lang="ru-RU"/>
        </a:p>
      </dgm:t>
    </dgm:pt>
    <dgm:pt modelId="{9F87014D-2E28-498F-9E0E-B580295EFAAD}" type="pres">
      <dgm:prSet presAssocID="{FF50B1AE-86A8-4C59-919D-28DEDB453B03}" presName="fgShape" presStyleLbl="fgShp" presStyleIdx="0" presStyleCnt="1"/>
      <dgm:spPr/>
    </dgm:pt>
    <dgm:pt modelId="{9DAE79D0-AD5B-48EF-B22F-744BFDFA44AA}" type="pres">
      <dgm:prSet presAssocID="{FF50B1AE-86A8-4C59-919D-28DEDB453B03}" presName="linComp" presStyleCnt="0"/>
      <dgm:spPr/>
    </dgm:pt>
    <dgm:pt modelId="{D01A7A43-B26F-448E-915A-9B3035650D8E}" type="pres">
      <dgm:prSet presAssocID="{5B7AE915-7375-453D-B17A-B0F848A12617}" presName="compNode" presStyleCnt="0"/>
      <dgm:spPr/>
    </dgm:pt>
    <dgm:pt modelId="{39C69298-D929-46B6-999A-6125143DBB92}" type="pres">
      <dgm:prSet presAssocID="{5B7AE915-7375-453D-B17A-B0F848A12617}" presName="bkgdShape" presStyleLbl="node1" presStyleIdx="0" presStyleCnt="2" custLinFactNeighborX="-159" custLinFactNeighborY="-577"/>
      <dgm:spPr/>
      <dgm:t>
        <a:bodyPr/>
        <a:lstStyle/>
        <a:p>
          <a:endParaRPr lang="ru-RU"/>
        </a:p>
      </dgm:t>
    </dgm:pt>
    <dgm:pt modelId="{3D233154-7006-4C86-998F-0059BE6EE730}" type="pres">
      <dgm:prSet presAssocID="{5B7AE915-7375-453D-B17A-B0F848A12617}" presName="nodeTx" presStyleLbl="node1" presStyleIdx="0" presStyleCnt="2">
        <dgm:presLayoutVars>
          <dgm:bulletEnabled val="1"/>
        </dgm:presLayoutVars>
      </dgm:prSet>
      <dgm:spPr/>
      <dgm:t>
        <a:bodyPr/>
        <a:lstStyle/>
        <a:p>
          <a:endParaRPr lang="ru-RU"/>
        </a:p>
      </dgm:t>
    </dgm:pt>
    <dgm:pt modelId="{025AD063-098D-446F-98AF-7FCA584E80BF}" type="pres">
      <dgm:prSet presAssocID="{5B7AE915-7375-453D-B17A-B0F848A12617}" presName="invisiNode" presStyleLbl="node1" presStyleIdx="0" presStyleCnt="2"/>
      <dgm:spPr/>
    </dgm:pt>
    <dgm:pt modelId="{0B6E9E2C-CC40-4B18-9240-B3E50E0938CE}" type="pres">
      <dgm:prSet presAssocID="{5B7AE915-7375-453D-B17A-B0F848A12617}" presName="imagNode" presStyleLbl="fgImgPlace1" presStyleIdx="0" presStyleCnt="2" custScaleX="134801" custScaleY="125686"/>
      <dgm:spPr>
        <a:blipFill rotWithShape="0">
          <a:blip xmlns:r="http://schemas.openxmlformats.org/officeDocument/2006/relationships" r:embed="rId1"/>
          <a:stretch>
            <a:fillRect/>
          </a:stretch>
        </a:blipFill>
      </dgm:spPr>
    </dgm:pt>
    <dgm:pt modelId="{8AA3564F-5129-4EF9-87B5-B30086A6A78B}" type="pres">
      <dgm:prSet presAssocID="{88B518B9-A617-464C-9E11-E86ECE7FAD35}" presName="sibTrans" presStyleLbl="sibTrans2D1" presStyleIdx="0" presStyleCnt="0"/>
      <dgm:spPr/>
      <dgm:t>
        <a:bodyPr/>
        <a:lstStyle/>
        <a:p>
          <a:endParaRPr lang="ru-RU"/>
        </a:p>
      </dgm:t>
    </dgm:pt>
    <dgm:pt modelId="{1D76C9F6-3A8D-467C-91E2-7E289FEC625A}" type="pres">
      <dgm:prSet presAssocID="{3266DE72-DDE9-4549-A3BE-6F8C21308EA2}" presName="compNode" presStyleCnt="0"/>
      <dgm:spPr/>
    </dgm:pt>
    <dgm:pt modelId="{F42BFB08-30C2-4462-898C-6F2F3821DEAA}" type="pres">
      <dgm:prSet presAssocID="{3266DE72-DDE9-4549-A3BE-6F8C21308EA2}" presName="bkgdShape" presStyleLbl="node1" presStyleIdx="1" presStyleCnt="2"/>
      <dgm:spPr/>
      <dgm:t>
        <a:bodyPr/>
        <a:lstStyle/>
        <a:p>
          <a:endParaRPr lang="ru-RU"/>
        </a:p>
      </dgm:t>
    </dgm:pt>
    <dgm:pt modelId="{B34E0CC7-87DD-49AB-AB42-AC08F36E912E}" type="pres">
      <dgm:prSet presAssocID="{3266DE72-DDE9-4549-A3BE-6F8C21308EA2}" presName="nodeTx" presStyleLbl="node1" presStyleIdx="1" presStyleCnt="2">
        <dgm:presLayoutVars>
          <dgm:bulletEnabled val="1"/>
        </dgm:presLayoutVars>
      </dgm:prSet>
      <dgm:spPr/>
      <dgm:t>
        <a:bodyPr/>
        <a:lstStyle/>
        <a:p>
          <a:endParaRPr lang="ru-RU"/>
        </a:p>
      </dgm:t>
    </dgm:pt>
    <dgm:pt modelId="{3E49E42C-AF4E-4AD5-8DDB-2934F64EF5FB}" type="pres">
      <dgm:prSet presAssocID="{3266DE72-DDE9-4549-A3BE-6F8C21308EA2}" presName="invisiNode" presStyleLbl="node1" presStyleIdx="1" presStyleCnt="2"/>
      <dgm:spPr/>
    </dgm:pt>
    <dgm:pt modelId="{CEF156B6-F647-4FA8-B338-55CC2557C5DC}" type="pres">
      <dgm:prSet presAssocID="{3266DE72-DDE9-4549-A3BE-6F8C21308EA2}" presName="imagNode" presStyleLbl="fgImgPlace1" presStyleIdx="1" presStyleCnt="2" custScaleX="124945" custScaleY="125686"/>
      <dgm:spPr>
        <a:blipFill rotWithShape="0">
          <a:blip xmlns:r="http://schemas.openxmlformats.org/officeDocument/2006/relationships" r:embed="rId2"/>
          <a:stretch>
            <a:fillRect/>
          </a:stretch>
        </a:blipFill>
      </dgm:spPr>
    </dgm:pt>
  </dgm:ptLst>
  <dgm:cxnLst>
    <dgm:cxn modelId="{9A118AC6-3B7E-4407-BF32-47F3C5600A8F}" type="presOf" srcId="{5B7AE915-7375-453D-B17A-B0F848A12617}" destId="{39C69298-D929-46B6-999A-6125143DBB92}" srcOrd="0" destOrd="0" presId="urn:microsoft.com/office/officeart/2005/8/layout/hList7#2"/>
    <dgm:cxn modelId="{CB97B563-6FE0-4EC2-BAB7-0E2BDE822E57}" type="presOf" srcId="{3266DE72-DDE9-4549-A3BE-6F8C21308EA2}" destId="{F42BFB08-30C2-4462-898C-6F2F3821DEAA}" srcOrd="0" destOrd="0" presId="urn:microsoft.com/office/officeart/2005/8/layout/hList7#2"/>
    <dgm:cxn modelId="{658D5CB1-DA17-434B-B7B8-5360FBCF0AD3}" type="presOf" srcId="{3266DE72-DDE9-4549-A3BE-6F8C21308EA2}" destId="{B34E0CC7-87DD-49AB-AB42-AC08F36E912E}" srcOrd="1" destOrd="0" presId="urn:microsoft.com/office/officeart/2005/8/layout/hList7#2"/>
    <dgm:cxn modelId="{C51B6505-CE31-42FE-85BF-113CDB89764F}" srcId="{FF50B1AE-86A8-4C59-919D-28DEDB453B03}" destId="{3266DE72-DDE9-4549-A3BE-6F8C21308EA2}" srcOrd="1" destOrd="0" parTransId="{155B7EB6-BEE3-481F-A539-9CF2A1A087BD}" sibTransId="{A63907DB-0ABD-4E00-9E07-EC1A58832617}"/>
    <dgm:cxn modelId="{14D366ED-95D0-4F75-8CE4-56BC28615971}" type="presOf" srcId="{5B7AE915-7375-453D-B17A-B0F848A12617}" destId="{3D233154-7006-4C86-998F-0059BE6EE730}" srcOrd="1" destOrd="0" presId="urn:microsoft.com/office/officeart/2005/8/layout/hList7#2"/>
    <dgm:cxn modelId="{71732955-B020-40FD-8ABE-97FE7351C439}" type="presOf" srcId="{FF50B1AE-86A8-4C59-919D-28DEDB453B03}" destId="{9A2F1331-906F-4972-B7FC-56308F008FC9}" srcOrd="0" destOrd="0" presId="urn:microsoft.com/office/officeart/2005/8/layout/hList7#2"/>
    <dgm:cxn modelId="{CCD6E393-EBAB-45A3-8761-C1A4620CF3E0}" type="presOf" srcId="{88B518B9-A617-464C-9E11-E86ECE7FAD35}" destId="{8AA3564F-5129-4EF9-87B5-B30086A6A78B}" srcOrd="0" destOrd="0" presId="urn:microsoft.com/office/officeart/2005/8/layout/hList7#2"/>
    <dgm:cxn modelId="{0B727BDC-711F-4D5C-8C9E-776DED7A9C25}" srcId="{FF50B1AE-86A8-4C59-919D-28DEDB453B03}" destId="{5B7AE915-7375-453D-B17A-B0F848A12617}" srcOrd="0" destOrd="0" parTransId="{CE672FDA-018B-4137-8A0F-7DB9F8AF860A}" sibTransId="{88B518B9-A617-464C-9E11-E86ECE7FAD35}"/>
    <dgm:cxn modelId="{E91536C4-530B-4A66-8EFD-E32FEB6C5C64}" type="presParOf" srcId="{9A2F1331-906F-4972-B7FC-56308F008FC9}" destId="{9F87014D-2E28-498F-9E0E-B580295EFAAD}" srcOrd="0" destOrd="0" presId="urn:microsoft.com/office/officeart/2005/8/layout/hList7#2"/>
    <dgm:cxn modelId="{95712BE0-29CA-4713-9A0D-2E4B35A7B1DD}" type="presParOf" srcId="{9A2F1331-906F-4972-B7FC-56308F008FC9}" destId="{9DAE79D0-AD5B-48EF-B22F-744BFDFA44AA}" srcOrd="1" destOrd="0" presId="urn:microsoft.com/office/officeart/2005/8/layout/hList7#2"/>
    <dgm:cxn modelId="{74D8C3E3-A8E0-49D5-957D-196BF7460027}" type="presParOf" srcId="{9DAE79D0-AD5B-48EF-B22F-744BFDFA44AA}" destId="{D01A7A43-B26F-448E-915A-9B3035650D8E}" srcOrd="0" destOrd="0" presId="urn:microsoft.com/office/officeart/2005/8/layout/hList7#2"/>
    <dgm:cxn modelId="{A6012927-EC2B-4FD9-A7AD-2F3B6815D311}" type="presParOf" srcId="{D01A7A43-B26F-448E-915A-9B3035650D8E}" destId="{39C69298-D929-46B6-999A-6125143DBB92}" srcOrd="0" destOrd="0" presId="urn:microsoft.com/office/officeart/2005/8/layout/hList7#2"/>
    <dgm:cxn modelId="{7A2BB356-A180-400F-B6D4-38CAC4096262}" type="presParOf" srcId="{D01A7A43-B26F-448E-915A-9B3035650D8E}" destId="{3D233154-7006-4C86-998F-0059BE6EE730}" srcOrd="1" destOrd="0" presId="urn:microsoft.com/office/officeart/2005/8/layout/hList7#2"/>
    <dgm:cxn modelId="{C95CE67D-52BA-49A0-9E67-A74BE1B79975}" type="presParOf" srcId="{D01A7A43-B26F-448E-915A-9B3035650D8E}" destId="{025AD063-098D-446F-98AF-7FCA584E80BF}" srcOrd="2" destOrd="0" presId="urn:microsoft.com/office/officeart/2005/8/layout/hList7#2"/>
    <dgm:cxn modelId="{074085F7-0FCF-484E-8C0C-664C95E6BEEB}" type="presParOf" srcId="{D01A7A43-B26F-448E-915A-9B3035650D8E}" destId="{0B6E9E2C-CC40-4B18-9240-B3E50E0938CE}" srcOrd="3" destOrd="0" presId="urn:microsoft.com/office/officeart/2005/8/layout/hList7#2"/>
    <dgm:cxn modelId="{C61E032F-A783-48D9-A915-943977F77BA5}" type="presParOf" srcId="{9DAE79D0-AD5B-48EF-B22F-744BFDFA44AA}" destId="{8AA3564F-5129-4EF9-87B5-B30086A6A78B}" srcOrd="1" destOrd="0" presId="urn:microsoft.com/office/officeart/2005/8/layout/hList7#2"/>
    <dgm:cxn modelId="{AF54A24F-5022-4709-8793-EBE2971F3071}" type="presParOf" srcId="{9DAE79D0-AD5B-48EF-B22F-744BFDFA44AA}" destId="{1D76C9F6-3A8D-467C-91E2-7E289FEC625A}" srcOrd="2" destOrd="0" presId="urn:microsoft.com/office/officeart/2005/8/layout/hList7#2"/>
    <dgm:cxn modelId="{387A3A47-293E-4A3E-BC8A-CA989C387BDC}" type="presParOf" srcId="{1D76C9F6-3A8D-467C-91E2-7E289FEC625A}" destId="{F42BFB08-30C2-4462-898C-6F2F3821DEAA}" srcOrd="0" destOrd="0" presId="urn:microsoft.com/office/officeart/2005/8/layout/hList7#2"/>
    <dgm:cxn modelId="{5DCAECC5-D1C3-4EF2-8638-41F00FF921C9}" type="presParOf" srcId="{1D76C9F6-3A8D-467C-91E2-7E289FEC625A}" destId="{B34E0CC7-87DD-49AB-AB42-AC08F36E912E}" srcOrd="1" destOrd="0" presId="urn:microsoft.com/office/officeart/2005/8/layout/hList7#2"/>
    <dgm:cxn modelId="{32E1BFB5-6C31-473D-A1CC-D83ED9E0E6DC}" type="presParOf" srcId="{1D76C9F6-3A8D-467C-91E2-7E289FEC625A}" destId="{3E49E42C-AF4E-4AD5-8DDB-2934F64EF5FB}" srcOrd="2" destOrd="0" presId="urn:microsoft.com/office/officeart/2005/8/layout/hList7#2"/>
    <dgm:cxn modelId="{FF344677-EE31-4266-8EEE-F7DEA877654E}" type="presParOf" srcId="{1D76C9F6-3A8D-467C-91E2-7E289FEC625A}" destId="{CEF156B6-F647-4FA8-B338-55CC2557C5DC}"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072278-2466-4F5E-87D2-D724E0D60C2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ru-RU"/>
        </a:p>
      </dgm:t>
    </dgm:pt>
    <dgm:pt modelId="{09756147-52C0-41A1-9FC0-A4F4492781F6}">
      <dgm:prSet/>
      <dgm:spPr/>
      <dgm:t>
        <a:bodyPr/>
        <a:lstStyle/>
        <a:p>
          <a:pPr algn="just" rtl="0"/>
          <a:r>
            <a:rPr lang="ru-RU" b="1" u="sng" dirty="0" smtClean="0">
              <a:latin typeface="Times New Roman" pitchFamily="18" charset="0"/>
              <a:cs typeface="Times New Roman" pitchFamily="18" charset="0"/>
            </a:rPr>
            <a:t>ПРЕДМЕТЫ</a:t>
          </a:r>
          <a:r>
            <a:rPr lang="ru-RU" dirty="0" smtClean="0">
              <a:latin typeface="Times New Roman" pitchFamily="18" charset="0"/>
              <a:cs typeface="Times New Roman" pitchFamily="18" charset="0"/>
            </a:rPr>
            <a:t> - деньги, в том числе валюта, банковские чеки и ценные бумаги, изделия из драгоценных металлов и камней, автомашины, продукты питания, видеотехника, бытовые приборы и другие товары, квартиры, дачи, загородные дома, гаражи, земельные участки и другая недвижимость. </a:t>
          </a:r>
          <a:endParaRPr lang="ru-RU" dirty="0">
            <a:latin typeface="Times New Roman" pitchFamily="18" charset="0"/>
            <a:cs typeface="Times New Roman" pitchFamily="18" charset="0"/>
          </a:endParaRPr>
        </a:p>
      </dgm:t>
    </dgm:pt>
    <dgm:pt modelId="{AE26DD95-5903-45F7-BF43-86AA57FC98C3}" type="parTrans" cxnId="{E8939517-00B5-4312-B62D-F57D338DB8D9}">
      <dgm:prSet/>
      <dgm:spPr/>
      <dgm:t>
        <a:bodyPr/>
        <a:lstStyle/>
        <a:p>
          <a:endParaRPr lang="ru-RU"/>
        </a:p>
      </dgm:t>
    </dgm:pt>
    <dgm:pt modelId="{6F05AE43-65BB-418F-A322-67D8721139FA}" type="sibTrans" cxnId="{E8939517-00B5-4312-B62D-F57D338DB8D9}">
      <dgm:prSet/>
      <dgm:spPr/>
      <dgm:t>
        <a:bodyPr/>
        <a:lstStyle/>
        <a:p>
          <a:endParaRPr lang="ru-RU"/>
        </a:p>
      </dgm:t>
    </dgm:pt>
    <dgm:pt modelId="{DDC87D54-D441-4B8F-9296-A4CDB1E5497B}">
      <dgm:prSet/>
      <dgm:spPr/>
      <dgm:t>
        <a:bodyPr/>
        <a:lstStyle/>
        <a:p>
          <a:pPr algn="just" rtl="0"/>
          <a:r>
            <a:rPr lang="ru-RU" b="1" u="sng" dirty="0" smtClean="0">
              <a:latin typeface="Times New Roman" pitchFamily="18" charset="0"/>
              <a:cs typeface="Times New Roman" pitchFamily="18" charset="0"/>
            </a:rPr>
            <a:t>УСЛУГИ И ВЫГОДЫ</a:t>
          </a:r>
          <a:r>
            <a:rPr lang="ru-RU" dirty="0" smtClean="0">
              <a:latin typeface="Times New Roman" pitchFamily="18" charset="0"/>
              <a:cs typeface="Times New Roman" pitchFamily="18" charset="0"/>
            </a:rPr>
            <a:t> - лечение, ремонтные и строительные работы, санаторные и туристические путевки, поездки за границу, оплата развлечений и других расходов безвозмездно или по заниженной стоимости. </a:t>
          </a:r>
          <a:endParaRPr lang="ru-RU" dirty="0">
            <a:latin typeface="Times New Roman" pitchFamily="18" charset="0"/>
            <a:cs typeface="Times New Roman" pitchFamily="18" charset="0"/>
          </a:endParaRPr>
        </a:p>
      </dgm:t>
    </dgm:pt>
    <dgm:pt modelId="{146DC541-6F95-48DB-ACC9-6454D5637585}" type="parTrans" cxnId="{6909A2FD-D451-45D4-965F-2EFCA91EC4D0}">
      <dgm:prSet/>
      <dgm:spPr/>
      <dgm:t>
        <a:bodyPr/>
        <a:lstStyle/>
        <a:p>
          <a:endParaRPr lang="ru-RU"/>
        </a:p>
      </dgm:t>
    </dgm:pt>
    <dgm:pt modelId="{9C845C98-6190-489A-9326-CCEE198F1785}" type="sibTrans" cxnId="{6909A2FD-D451-45D4-965F-2EFCA91EC4D0}">
      <dgm:prSet/>
      <dgm:spPr/>
      <dgm:t>
        <a:bodyPr/>
        <a:lstStyle/>
        <a:p>
          <a:endParaRPr lang="ru-RU"/>
        </a:p>
      </dgm:t>
    </dgm:pt>
    <dgm:pt modelId="{F2FF3165-0FE3-4888-8BC2-8538B427CA01}" type="pres">
      <dgm:prSet presAssocID="{6D072278-2466-4F5E-87D2-D724E0D60C2B}" presName="linear" presStyleCnt="0">
        <dgm:presLayoutVars>
          <dgm:animLvl val="lvl"/>
          <dgm:resizeHandles val="exact"/>
        </dgm:presLayoutVars>
      </dgm:prSet>
      <dgm:spPr/>
      <dgm:t>
        <a:bodyPr/>
        <a:lstStyle/>
        <a:p>
          <a:endParaRPr lang="ru-RU"/>
        </a:p>
      </dgm:t>
    </dgm:pt>
    <dgm:pt modelId="{3A6529D8-32E6-4A3C-BEBF-F853F81D3630}" type="pres">
      <dgm:prSet presAssocID="{09756147-52C0-41A1-9FC0-A4F4492781F6}" presName="parentText" presStyleLbl="node1" presStyleIdx="0" presStyleCnt="2">
        <dgm:presLayoutVars>
          <dgm:chMax val="0"/>
          <dgm:bulletEnabled val="1"/>
        </dgm:presLayoutVars>
      </dgm:prSet>
      <dgm:spPr/>
      <dgm:t>
        <a:bodyPr/>
        <a:lstStyle/>
        <a:p>
          <a:endParaRPr lang="ru-RU"/>
        </a:p>
      </dgm:t>
    </dgm:pt>
    <dgm:pt modelId="{D62BDD1D-12EE-4853-B754-F6113CE3065E}" type="pres">
      <dgm:prSet presAssocID="{6F05AE43-65BB-418F-A322-67D8721139FA}" presName="spacer" presStyleCnt="0"/>
      <dgm:spPr/>
    </dgm:pt>
    <dgm:pt modelId="{AA8D19F4-D54E-4CE0-9459-8D2F5D0ACE13}" type="pres">
      <dgm:prSet presAssocID="{DDC87D54-D441-4B8F-9296-A4CDB1E5497B}" presName="parentText" presStyleLbl="node1" presStyleIdx="1" presStyleCnt="2">
        <dgm:presLayoutVars>
          <dgm:chMax val="0"/>
          <dgm:bulletEnabled val="1"/>
        </dgm:presLayoutVars>
      </dgm:prSet>
      <dgm:spPr/>
      <dgm:t>
        <a:bodyPr/>
        <a:lstStyle/>
        <a:p>
          <a:endParaRPr lang="ru-RU"/>
        </a:p>
      </dgm:t>
    </dgm:pt>
  </dgm:ptLst>
  <dgm:cxnLst>
    <dgm:cxn modelId="{6909A2FD-D451-45D4-965F-2EFCA91EC4D0}" srcId="{6D072278-2466-4F5E-87D2-D724E0D60C2B}" destId="{DDC87D54-D441-4B8F-9296-A4CDB1E5497B}" srcOrd="1" destOrd="0" parTransId="{146DC541-6F95-48DB-ACC9-6454D5637585}" sibTransId="{9C845C98-6190-489A-9326-CCEE198F1785}"/>
    <dgm:cxn modelId="{28E1FE40-CFC8-476B-855F-AE00A478EE27}" type="presOf" srcId="{DDC87D54-D441-4B8F-9296-A4CDB1E5497B}" destId="{AA8D19F4-D54E-4CE0-9459-8D2F5D0ACE13}" srcOrd="0" destOrd="0" presId="urn:microsoft.com/office/officeart/2005/8/layout/vList2"/>
    <dgm:cxn modelId="{E8939517-00B5-4312-B62D-F57D338DB8D9}" srcId="{6D072278-2466-4F5E-87D2-D724E0D60C2B}" destId="{09756147-52C0-41A1-9FC0-A4F4492781F6}" srcOrd="0" destOrd="0" parTransId="{AE26DD95-5903-45F7-BF43-86AA57FC98C3}" sibTransId="{6F05AE43-65BB-418F-A322-67D8721139FA}"/>
    <dgm:cxn modelId="{8DBE1342-2BA6-4AE1-B098-21E64578FD3F}" type="presOf" srcId="{09756147-52C0-41A1-9FC0-A4F4492781F6}" destId="{3A6529D8-32E6-4A3C-BEBF-F853F81D3630}" srcOrd="0" destOrd="0" presId="urn:microsoft.com/office/officeart/2005/8/layout/vList2"/>
    <dgm:cxn modelId="{089BCA85-5615-4A7D-811F-62626216528A}" type="presOf" srcId="{6D072278-2466-4F5E-87D2-D724E0D60C2B}" destId="{F2FF3165-0FE3-4888-8BC2-8538B427CA01}" srcOrd="0" destOrd="0" presId="urn:microsoft.com/office/officeart/2005/8/layout/vList2"/>
    <dgm:cxn modelId="{CF919DF4-5711-43F8-AA30-E9C34584BD34}" type="presParOf" srcId="{F2FF3165-0FE3-4888-8BC2-8538B427CA01}" destId="{3A6529D8-32E6-4A3C-BEBF-F853F81D3630}" srcOrd="0" destOrd="0" presId="urn:microsoft.com/office/officeart/2005/8/layout/vList2"/>
    <dgm:cxn modelId="{3EE2057C-F039-480B-B2A3-A450CC424FBE}" type="presParOf" srcId="{F2FF3165-0FE3-4888-8BC2-8538B427CA01}" destId="{D62BDD1D-12EE-4853-B754-F6113CE3065E}" srcOrd="1" destOrd="0" presId="urn:microsoft.com/office/officeart/2005/8/layout/vList2"/>
    <dgm:cxn modelId="{06F3771C-76E1-4C9F-AA0D-11080A72CD52}" type="presParOf" srcId="{F2FF3165-0FE3-4888-8BC2-8538B427CA01}" destId="{AA8D19F4-D54E-4CE0-9459-8D2F5D0ACE1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8495B8-BC0E-4FC9-BC96-EBABB691B66A}" type="doc">
      <dgm:prSet loTypeId="urn:microsoft.com/office/officeart/2005/8/layout/vList3#3" loCatId="list" qsTypeId="urn:microsoft.com/office/officeart/2005/8/quickstyle/simple1" qsCatId="simple" csTypeId="urn:microsoft.com/office/officeart/2005/8/colors/colorful1#5" csCatId="colorful" phldr="1"/>
      <dgm:spPr/>
      <dgm:t>
        <a:bodyPr/>
        <a:lstStyle/>
        <a:p>
          <a:endParaRPr lang="ru-RU"/>
        </a:p>
      </dgm:t>
    </dgm:pt>
    <dgm:pt modelId="{5AEB852D-4851-4038-B4EE-89EAE17D4582}">
      <dgm:prSet/>
      <dgm:spPr/>
      <dgm:t>
        <a:bodyPr/>
        <a:lstStyle/>
        <a:p>
          <a:pPr marL="0" indent="0" algn="just" rtl="0"/>
          <a:r>
            <a:rPr lang="ru-RU" b="1" u="sng" dirty="0" smtClean="0">
              <a:latin typeface="Times New Roman" pitchFamily="18" charset="0"/>
              <a:cs typeface="Times New Roman" pitchFamily="18" charset="0"/>
            </a:rPr>
            <a:t>ЗАВУАЛИРОВАННАЯ ФОРМА ВЗЯТКИ</a:t>
          </a:r>
          <a:r>
            <a:rPr lang="ru-RU" dirty="0" smtClean="0">
              <a:latin typeface="Times New Roman" pitchFamily="18" charset="0"/>
              <a:cs typeface="Times New Roman" pitchFamily="18" charset="0"/>
            </a:rPr>
            <a:t> - банковская ссуда в долг или под видом погашения несуществующего долга, оплата товаров, купленных по заниженной цене, покупка товаров по завышенной цене, заключение фиктивных трудовых договоров с выплатой зарплаты взяточнику, его родственникам, друзьям, получение льготного кредита, завышение гонораров за лекции, статьи и книги, «случайный» выигрыш в казино, прощение долга, уменьшение арендной платы, увеличение процентных ставок по кредиту и так далее.</a:t>
          </a:r>
          <a:endParaRPr lang="ru-RU" dirty="0">
            <a:latin typeface="Times New Roman" pitchFamily="18" charset="0"/>
            <a:cs typeface="Times New Roman" pitchFamily="18" charset="0"/>
          </a:endParaRPr>
        </a:p>
      </dgm:t>
    </dgm:pt>
    <dgm:pt modelId="{E0DB58D2-B221-428C-83A9-9CBB8CB3894A}" type="parTrans" cxnId="{3CB55C06-8B5A-4F90-98ED-4A1B8344AE4A}">
      <dgm:prSet/>
      <dgm:spPr/>
      <dgm:t>
        <a:bodyPr/>
        <a:lstStyle/>
        <a:p>
          <a:endParaRPr lang="ru-RU"/>
        </a:p>
      </dgm:t>
    </dgm:pt>
    <dgm:pt modelId="{75E92729-0A79-422E-A356-EDB469B37809}" type="sibTrans" cxnId="{3CB55C06-8B5A-4F90-98ED-4A1B8344AE4A}">
      <dgm:prSet/>
      <dgm:spPr/>
      <dgm:t>
        <a:bodyPr/>
        <a:lstStyle/>
        <a:p>
          <a:endParaRPr lang="ru-RU"/>
        </a:p>
      </dgm:t>
    </dgm:pt>
    <dgm:pt modelId="{1B774185-C7EB-424D-9BBB-22D1C93EEDA4}" type="pres">
      <dgm:prSet presAssocID="{E68495B8-BC0E-4FC9-BC96-EBABB691B66A}" presName="linearFlow" presStyleCnt="0">
        <dgm:presLayoutVars>
          <dgm:dir/>
          <dgm:resizeHandles val="exact"/>
        </dgm:presLayoutVars>
      </dgm:prSet>
      <dgm:spPr/>
      <dgm:t>
        <a:bodyPr/>
        <a:lstStyle/>
        <a:p>
          <a:endParaRPr lang="ru-RU"/>
        </a:p>
      </dgm:t>
    </dgm:pt>
    <dgm:pt modelId="{E8929F88-5390-4DA0-8B61-2DA67F22E0EA}" type="pres">
      <dgm:prSet presAssocID="{5AEB852D-4851-4038-B4EE-89EAE17D4582}" presName="composite" presStyleCnt="0"/>
      <dgm:spPr/>
    </dgm:pt>
    <dgm:pt modelId="{919B207A-85CF-4802-BF30-E564B8983799}" type="pres">
      <dgm:prSet presAssocID="{5AEB852D-4851-4038-B4EE-89EAE17D4582}" presName="imgShp" presStyleLbl="fgImgPlace1" presStyleIdx="0" presStyleCnt="1" custScaleX="112506" custScaleY="115757"/>
      <dgm:spPr>
        <a:blipFill rotWithShape="0">
          <a:blip xmlns:r="http://schemas.openxmlformats.org/officeDocument/2006/relationships" r:embed="rId1"/>
          <a:stretch>
            <a:fillRect/>
          </a:stretch>
        </a:blipFill>
      </dgm:spPr>
    </dgm:pt>
    <dgm:pt modelId="{89715D91-974C-4E6D-B3DC-DC566FC65739}" type="pres">
      <dgm:prSet presAssocID="{5AEB852D-4851-4038-B4EE-89EAE17D4582}" presName="txShp" presStyleLbl="node1" presStyleIdx="0" presStyleCnt="1" custScaleX="123164" custScaleY="193928">
        <dgm:presLayoutVars>
          <dgm:bulletEnabled val="1"/>
        </dgm:presLayoutVars>
      </dgm:prSet>
      <dgm:spPr/>
      <dgm:t>
        <a:bodyPr/>
        <a:lstStyle/>
        <a:p>
          <a:endParaRPr lang="ru-RU"/>
        </a:p>
      </dgm:t>
    </dgm:pt>
  </dgm:ptLst>
  <dgm:cxnLst>
    <dgm:cxn modelId="{D4BA40BD-1BD4-4898-B57B-6416BE2A056F}" type="presOf" srcId="{E68495B8-BC0E-4FC9-BC96-EBABB691B66A}" destId="{1B774185-C7EB-424D-9BBB-22D1C93EEDA4}" srcOrd="0" destOrd="0" presId="urn:microsoft.com/office/officeart/2005/8/layout/vList3#3"/>
    <dgm:cxn modelId="{2F0D2FAA-6433-45F6-AB73-C1F6E648E5F1}" type="presOf" srcId="{5AEB852D-4851-4038-B4EE-89EAE17D4582}" destId="{89715D91-974C-4E6D-B3DC-DC566FC65739}" srcOrd="0" destOrd="0" presId="urn:microsoft.com/office/officeart/2005/8/layout/vList3#3"/>
    <dgm:cxn modelId="{3CB55C06-8B5A-4F90-98ED-4A1B8344AE4A}" srcId="{E68495B8-BC0E-4FC9-BC96-EBABB691B66A}" destId="{5AEB852D-4851-4038-B4EE-89EAE17D4582}" srcOrd="0" destOrd="0" parTransId="{E0DB58D2-B221-428C-83A9-9CBB8CB3894A}" sibTransId="{75E92729-0A79-422E-A356-EDB469B37809}"/>
    <dgm:cxn modelId="{D3D82B89-5169-417C-B70F-FC66B93EACD9}" type="presParOf" srcId="{1B774185-C7EB-424D-9BBB-22D1C93EEDA4}" destId="{E8929F88-5390-4DA0-8B61-2DA67F22E0EA}" srcOrd="0" destOrd="0" presId="urn:microsoft.com/office/officeart/2005/8/layout/vList3#3"/>
    <dgm:cxn modelId="{24EED084-1CCC-44F9-A604-31E85EEEB9C6}" type="presParOf" srcId="{E8929F88-5390-4DA0-8B61-2DA67F22E0EA}" destId="{919B207A-85CF-4802-BF30-E564B8983799}" srcOrd="0" destOrd="0" presId="urn:microsoft.com/office/officeart/2005/8/layout/vList3#3"/>
    <dgm:cxn modelId="{39898553-AEDE-4A0C-A975-2EA15535D443}" type="presParOf" srcId="{E8929F88-5390-4DA0-8B61-2DA67F22E0EA}" destId="{89715D91-974C-4E6D-B3DC-DC566FC65739}"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2E3A2C-A846-42E4-A600-1DFFD2C69E5C}" type="doc">
      <dgm:prSet loTypeId="urn:microsoft.com/office/officeart/2005/8/layout/cycle2" loCatId="cycle" qsTypeId="urn:microsoft.com/office/officeart/2005/8/quickstyle/simple1" qsCatId="simple" csTypeId="urn:microsoft.com/office/officeart/2005/8/colors/colorful1#6" csCatId="colorful" phldr="1"/>
      <dgm:spPr/>
      <dgm:t>
        <a:bodyPr/>
        <a:lstStyle/>
        <a:p>
          <a:endParaRPr lang="ru-RU"/>
        </a:p>
      </dgm:t>
    </dgm:pt>
    <dgm:pt modelId="{5EF1D4A4-47F4-49DF-944D-EE3309AAA29B}">
      <dgm:prSet custT="1"/>
      <dgm:spPr/>
      <dgm:t>
        <a:bodyPr/>
        <a:lstStyle/>
        <a:p>
          <a:pPr rtl="0"/>
          <a:r>
            <a:rPr lang="ru-RU" sz="1400" b="1" dirty="0" smtClean="0">
              <a:latin typeface="Times New Roman" pitchFamily="18" charset="0"/>
              <a:cs typeface="Times New Roman" pitchFamily="18" charset="0"/>
            </a:rPr>
            <a:t>Взяткодатель</a:t>
          </a:r>
          <a:endParaRPr lang="ru-RU" sz="1400" b="1" dirty="0">
            <a:latin typeface="Times New Roman" pitchFamily="18" charset="0"/>
            <a:cs typeface="Times New Roman" pitchFamily="18" charset="0"/>
          </a:endParaRPr>
        </a:p>
      </dgm:t>
    </dgm:pt>
    <dgm:pt modelId="{6095FFC5-7E21-48ED-B6D2-CBFE5C1871C7}" type="parTrans" cxnId="{4A2865C1-F3E6-4423-AA2B-C970CCDC6788}">
      <dgm:prSet/>
      <dgm:spPr/>
      <dgm:t>
        <a:bodyPr/>
        <a:lstStyle/>
        <a:p>
          <a:endParaRPr lang="ru-RU"/>
        </a:p>
      </dgm:t>
    </dgm:pt>
    <dgm:pt modelId="{9080CAF3-5AF5-40AB-A437-19289A7F302B}" type="sibTrans" cxnId="{4A2865C1-F3E6-4423-AA2B-C970CCDC6788}">
      <dgm:prSet/>
      <dgm:spPr/>
      <dgm:t>
        <a:bodyPr/>
        <a:lstStyle/>
        <a:p>
          <a:endParaRPr lang="ru-RU"/>
        </a:p>
      </dgm:t>
    </dgm:pt>
    <dgm:pt modelId="{ADB8772F-4463-4445-8BD4-4002789B9FDE}">
      <dgm:prSet custT="1"/>
      <dgm:spPr/>
      <dgm:t>
        <a:bodyPr/>
        <a:lstStyle/>
        <a:p>
          <a:pPr rtl="0"/>
          <a:r>
            <a:rPr lang="ru-RU" sz="1400" b="1" dirty="0" smtClean="0">
              <a:latin typeface="Times New Roman" pitchFamily="18" charset="0"/>
              <a:cs typeface="Times New Roman" pitchFamily="18" charset="0"/>
            </a:rPr>
            <a:t>Взяткополучатель</a:t>
          </a:r>
          <a:endParaRPr lang="ru-RU" sz="1400" b="1" dirty="0">
            <a:latin typeface="Times New Roman" pitchFamily="18" charset="0"/>
            <a:cs typeface="Times New Roman" pitchFamily="18" charset="0"/>
          </a:endParaRPr>
        </a:p>
      </dgm:t>
    </dgm:pt>
    <dgm:pt modelId="{8E9151CE-2428-4271-9B0F-491B31C01FC8}" type="parTrans" cxnId="{157C3EED-F04B-491B-88D4-B15F0A2251A1}">
      <dgm:prSet/>
      <dgm:spPr/>
      <dgm:t>
        <a:bodyPr/>
        <a:lstStyle/>
        <a:p>
          <a:endParaRPr lang="ru-RU"/>
        </a:p>
      </dgm:t>
    </dgm:pt>
    <dgm:pt modelId="{93DEBB89-91AF-455C-8548-47AB33684E97}" type="sibTrans" cxnId="{157C3EED-F04B-491B-88D4-B15F0A2251A1}">
      <dgm:prSet/>
      <dgm:spPr/>
      <dgm:t>
        <a:bodyPr/>
        <a:lstStyle/>
        <a:p>
          <a:endParaRPr lang="ru-RU"/>
        </a:p>
      </dgm:t>
    </dgm:pt>
    <dgm:pt modelId="{0A4A3F5D-13AA-4EC0-893B-F40E63C58B98}">
      <dgm:prSet custT="1"/>
      <dgm:spPr/>
      <dgm:t>
        <a:bodyPr/>
        <a:lstStyle/>
        <a:p>
          <a:pPr rtl="0"/>
          <a:r>
            <a:rPr lang="ru-RU" sz="1400" b="1" dirty="0" smtClean="0">
              <a:latin typeface="Times New Roman" pitchFamily="18" charset="0"/>
              <a:cs typeface="Times New Roman" pitchFamily="18" charset="0"/>
            </a:rPr>
            <a:t>Посредник (Пособник)</a:t>
          </a:r>
          <a:endParaRPr lang="ru-RU" sz="1400" b="1" dirty="0">
            <a:latin typeface="Times New Roman" pitchFamily="18" charset="0"/>
            <a:cs typeface="Times New Roman" pitchFamily="18" charset="0"/>
          </a:endParaRPr>
        </a:p>
      </dgm:t>
    </dgm:pt>
    <dgm:pt modelId="{9ED085D2-B079-435A-8E28-C0AE51F1EBDB}" type="parTrans" cxnId="{4FAE7B19-FFAB-434B-A77D-C4FC019C4923}">
      <dgm:prSet/>
      <dgm:spPr/>
      <dgm:t>
        <a:bodyPr/>
        <a:lstStyle/>
        <a:p>
          <a:endParaRPr lang="ru-RU"/>
        </a:p>
      </dgm:t>
    </dgm:pt>
    <dgm:pt modelId="{322E521A-F156-447D-AE1D-6C4D49781912}" type="sibTrans" cxnId="{4FAE7B19-FFAB-434B-A77D-C4FC019C4923}">
      <dgm:prSet/>
      <dgm:spPr/>
      <dgm:t>
        <a:bodyPr/>
        <a:lstStyle/>
        <a:p>
          <a:endParaRPr lang="ru-RU"/>
        </a:p>
      </dgm:t>
    </dgm:pt>
    <dgm:pt modelId="{F3A45387-D44F-4BA3-81E6-D1A9123F434F}">
      <dgm:prSet custT="1"/>
      <dgm:spPr/>
      <dgm:t>
        <a:bodyPr/>
        <a:lstStyle/>
        <a:p>
          <a:pPr rtl="0"/>
          <a:r>
            <a:rPr lang="ru-RU" sz="1400" b="1" dirty="0" smtClean="0">
              <a:latin typeface="Times New Roman" pitchFamily="18" charset="0"/>
              <a:cs typeface="Times New Roman" pitchFamily="18" charset="0"/>
            </a:rPr>
            <a:t>Подстрекатель</a:t>
          </a:r>
          <a:endParaRPr lang="ru-RU" sz="1400" b="1" dirty="0">
            <a:latin typeface="Times New Roman" pitchFamily="18" charset="0"/>
            <a:cs typeface="Times New Roman" pitchFamily="18" charset="0"/>
          </a:endParaRPr>
        </a:p>
      </dgm:t>
    </dgm:pt>
    <dgm:pt modelId="{EF8C7012-68A3-4227-9E1F-61013607AD29}" type="parTrans" cxnId="{F574E500-288A-4EAA-837B-44E62A1153EC}">
      <dgm:prSet/>
      <dgm:spPr/>
      <dgm:t>
        <a:bodyPr/>
        <a:lstStyle/>
        <a:p>
          <a:endParaRPr lang="ru-RU"/>
        </a:p>
      </dgm:t>
    </dgm:pt>
    <dgm:pt modelId="{ABCF8C9C-6985-4CDA-A154-34BA0C9A8A3A}" type="sibTrans" cxnId="{F574E500-288A-4EAA-837B-44E62A1153EC}">
      <dgm:prSet/>
      <dgm:spPr/>
      <dgm:t>
        <a:bodyPr/>
        <a:lstStyle/>
        <a:p>
          <a:endParaRPr lang="ru-RU"/>
        </a:p>
      </dgm:t>
    </dgm:pt>
    <dgm:pt modelId="{E804FED6-AC65-4EED-8F32-5D8C7ED9C12C}">
      <dgm:prSet custT="1"/>
      <dgm:spPr/>
      <dgm:t>
        <a:bodyPr/>
        <a:lstStyle/>
        <a:p>
          <a:pPr rtl="0"/>
          <a:r>
            <a:rPr lang="ru-RU" sz="1400" b="1" dirty="0" smtClean="0">
              <a:latin typeface="Times New Roman" pitchFamily="18" charset="0"/>
              <a:cs typeface="Times New Roman" pitchFamily="18" charset="0"/>
            </a:rPr>
            <a:t>Организатор</a:t>
          </a:r>
          <a:endParaRPr lang="ru-RU" sz="1400" b="1" dirty="0">
            <a:latin typeface="Times New Roman" pitchFamily="18" charset="0"/>
            <a:cs typeface="Times New Roman" pitchFamily="18" charset="0"/>
          </a:endParaRPr>
        </a:p>
      </dgm:t>
    </dgm:pt>
    <dgm:pt modelId="{3E0EBEE7-C655-407B-9285-2DAA500AE1DF}" type="parTrans" cxnId="{730211C4-007E-43F1-BA71-35B5E6F5B8C6}">
      <dgm:prSet/>
      <dgm:spPr/>
      <dgm:t>
        <a:bodyPr/>
        <a:lstStyle/>
        <a:p>
          <a:endParaRPr lang="ru-RU"/>
        </a:p>
      </dgm:t>
    </dgm:pt>
    <dgm:pt modelId="{8F91D620-DA3C-452B-B557-CAE79DA38B47}" type="sibTrans" cxnId="{730211C4-007E-43F1-BA71-35B5E6F5B8C6}">
      <dgm:prSet/>
      <dgm:spPr/>
      <dgm:t>
        <a:bodyPr/>
        <a:lstStyle/>
        <a:p>
          <a:endParaRPr lang="ru-RU"/>
        </a:p>
      </dgm:t>
    </dgm:pt>
    <dgm:pt modelId="{08982BE3-ED9D-43F3-891B-4256EFE856DD}" type="pres">
      <dgm:prSet presAssocID="{6E2E3A2C-A846-42E4-A600-1DFFD2C69E5C}" presName="cycle" presStyleCnt="0">
        <dgm:presLayoutVars>
          <dgm:dir/>
          <dgm:resizeHandles val="exact"/>
        </dgm:presLayoutVars>
      </dgm:prSet>
      <dgm:spPr/>
      <dgm:t>
        <a:bodyPr/>
        <a:lstStyle/>
        <a:p>
          <a:endParaRPr lang="ru-RU"/>
        </a:p>
      </dgm:t>
    </dgm:pt>
    <dgm:pt modelId="{2802AD52-266F-4FDD-9530-4D49FA2E9C91}" type="pres">
      <dgm:prSet presAssocID="{5EF1D4A4-47F4-49DF-944D-EE3309AAA29B}" presName="node" presStyleLbl="node1" presStyleIdx="0" presStyleCnt="5" custScaleX="130302" custScaleY="102808">
        <dgm:presLayoutVars>
          <dgm:bulletEnabled val="1"/>
        </dgm:presLayoutVars>
      </dgm:prSet>
      <dgm:spPr/>
      <dgm:t>
        <a:bodyPr/>
        <a:lstStyle/>
        <a:p>
          <a:endParaRPr lang="ru-RU"/>
        </a:p>
      </dgm:t>
    </dgm:pt>
    <dgm:pt modelId="{B27EEDCF-BA8F-4B05-B27B-75D8F862A478}" type="pres">
      <dgm:prSet presAssocID="{9080CAF3-5AF5-40AB-A437-19289A7F302B}" presName="sibTrans" presStyleLbl="sibTrans2D1" presStyleIdx="0" presStyleCnt="5"/>
      <dgm:spPr/>
      <dgm:t>
        <a:bodyPr/>
        <a:lstStyle/>
        <a:p>
          <a:endParaRPr lang="ru-RU"/>
        </a:p>
      </dgm:t>
    </dgm:pt>
    <dgm:pt modelId="{D8B7C264-E6BB-4CCC-A627-D56DA5AC579D}" type="pres">
      <dgm:prSet presAssocID="{9080CAF3-5AF5-40AB-A437-19289A7F302B}" presName="connectorText" presStyleLbl="sibTrans2D1" presStyleIdx="0" presStyleCnt="5"/>
      <dgm:spPr/>
      <dgm:t>
        <a:bodyPr/>
        <a:lstStyle/>
        <a:p>
          <a:endParaRPr lang="ru-RU"/>
        </a:p>
      </dgm:t>
    </dgm:pt>
    <dgm:pt modelId="{6CC96B54-95F7-42CB-8643-35D368B586F8}" type="pres">
      <dgm:prSet presAssocID="{ADB8772F-4463-4445-8BD4-4002789B9FDE}" presName="node" presStyleLbl="node1" presStyleIdx="1" presStyleCnt="5" custScaleX="130302" custScaleY="102808">
        <dgm:presLayoutVars>
          <dgm:bulletEnabled val="1"/>
        </dgm:presLayoutVars>
      </dgm:prSet>
      <dgm:spPr/>
      <dgm:t>
        <a:bodyPr/>
        <a:lstStyle/>
        <a:p>
          <a:endParaRPr lang="ru-RU"/>
        </a:p>
      </dgm:t>
    </dgm:pt>
    <dgm:pt modelId="{FDF6BE7B-3C88-4D2C-A13C-653A1B62903E}" type="pres">
      <dgm:prSet presAssocID="{93DEBB89-91AF-455C-8548-47AB33684E97}" presName="sibTrans" presStyleLbl="sibTrans2D1" presStyleIdx="1" presStyleCnt="5"/>
      <dgm:spPr/>
      <dgm:t>
        <a:bodyPr/>
        <a:lstStyle/>
        <a:p>
          <a:endParaRPr lang="ru-RU"/>
        </a:p>
      </dgm:t>
    </dgm:pt>
    <dgm:pt modelId="{B46BCCBA-5A60-415A-A769-D19278241745}" type="pres">
      <dgm:prSet presAssocID="{93DEBB89-91AF-455C-8548-47AB33684E97}" presName="connectorText" presStyleLbl="sibTrans2D1" presStyleIdx="1" presStyleCnt="5"/>
      <dgm:spPr/>
      <dgm:t>
        <a:bodyPr/>
        <a:lstStyle/>
        <a:p>
          <a:endParaRPr lang="ru-RU"/>
        </a:p>
      </dgm:t>
    </dgm:pt>
    <dgm:pt modelId="{C59E9845-025C-49BE-A0DB-C6A9744F56D0}" type="pres">
      <dgm:prSet presAssocID="{0A4A3F5D-13AA-4EC0-893B-F40E63C58B98}" presName="node" presStyleLbl="node1" presStyleIdx="2" presStyleCnt="5" custScaleX="130302" custScaleY="102808">
        <dgm:presLayoutVars>
          <dgm:bulletEnabled val="1"/>
        </dgm:presLayoutVars>
      </dgm:prSet>
      <dgm:spPr/>
      <dgm:t>
        <a:bodyPr/>
        <a:lstStyle/>
        <a:p>
          <a:endParaRPr lang="ru-RU"/>
        </a:p>
      </dgm:t>
    </dgm:pt>
    <dgm:pt modelId="{57E34981-ABCC-453A-B56E-7F04AC01EA93}" type="pres">
      <dgm:prSet presAssocID="{322E521A-F156-447D-AE1D-6C4D49781912}" presName="sibTrans" presStyleLbl="sibTrans2D1" presStyleIdx="2" presStyleCnt="5"/>
      <dgm:spPr/>
      <dgm:t>
        <a:bodyPr/>
        <a:lstStyle/>
        <a:p>
          <a:endParaRPr lang="ru-RU"/>
        </a:p>
      </dgm:t>
    </dgm:pt>
    <dgm:pt modelId="{1313A952-E3BD-43D2-929A-8B5ADF1A6EB6}" type="pres">
      <dgm:prSet presAssocID="{322E521A-F156-447D-AE1D-6C4D49781912}" presName="connectorText" presStyleLbl="sibTrans2D1" presStyleIdx="2" presStyleCnt="5"/>
      <dgm:spPr/>
      <dgm:t>
        <a:bodyPr/>
        <a:lstStyle/>
        <a:p>
          <a:endParaRPr lang="ru-RU"/>
        </a:p>
      </dgm:t>
    </dgm:pt>
    <dgm:pt modelId="{D279AE58-6CB2-4605-97AF-2386589C1325}" type="pres">
      <dgm:prSet presAssocID="{F3A45387-D44F-4BA3-81E6-D1A9123F434F}" presName="node" presStyleLbl="node1" presStyleIdx="3" presStyleCnt="5" custScaleX="130302" custScaleY="102808">
        <dgm:presLayoutVars>
          <dgm:bulletEnabled val="1"/>
        </dgm:presLayoutVars>
      </dgm:prSet>
      <dgm:spPr/>
      <dgm:t>
        <a:bodyPr/>
        <a:lstStyle/>
        <a:p>
          <a:endParaRPr lang="ru-RU"/>
        </a:p>
      </dgm:t>
    </dgm:pt>
    <dgm:pt modelId="{655DBD7B-CF6C-4D3E-8B40-5AE846927012}" type="pres">
      <dgm:prSet presAssocID="{ABCF8C9C-6985-4CDA-A154-34BA0C9A8A3A}" presName="sibTrans" presStyleLbl="sibTrans2D1" presStyleIdx="3" presStyleCnt="5"/>
      <dgm:spPr/>
      <dgm:t>
        <a:bodyPr/>
        <a:lstStyle/>
        <a:p>
          <a:endParaRPr lang="ru-RU"/>
        </a:p>
      </dgm:t>
    </dgm:pt>
    <dgm:pt modelId="{AF8F94FA-149A-4ED1-8430-DF6DF5785C4A}" type="pres">
      <dgm:prSet presAssocID="{ABCF8C9C-6985-4CDA-A154-34BA0C9A8A3A}" presName="connectorText" presStyleLbl="sibTrans2D1" presStyleIdx="3" presStyleCnt="5"/>
      <dgm:spPr/>
      <dgm:t>
        <a:bodyPr/>
        <a:lstStyle/>
        <a:p>
          <a:endParaRPr lang="ru-RU"/>
        </a:p>
      </dgm:t>
    </dgm:pt>
    <dgm:pt modelId="{577B47F8-1FF2-4184-97FE-6AADE86F0374}" type="pres">
      <dgm:prSet presAssocID="{E804FED6-AC65-4EED-8F32-5D8C7ED9C12C}" presName="node" presStyleLbl="node1" presStyleIdx="4" presStyleCnt="5" custScaleX="130302" custScaleY="102808">
        <dgm:presLayoutVars>
          <dgm:bulletEnabled val="1"/>
        </dgm:presLayoutVars>
      </dgm:prSet>
      <dgm:spPr/>
      <dgm:t>
        <a:bodyPr/>
        <a:lstStyle/>
        <a:p>
          <a:endParaRPr lang="ru-RU"/>
        </a:p>
      </dgm:t>
    </dgm:pt>
    <dgm:pt modelId="{18F87718-DAC5-418A-B731-B6375A678EFE}" type="pres">
      <dgm:prSet presAssocID="{8F91D620-DA3C-452B-B557-CAE79DA38B47}" presName="sibTrans" presStyleLbl="sibTrans2D1" presStyleIdx="4" presStyleCnt="5"/>
      <dgm:spPr/>
      <dgm:t>
        <a:bodyPr/>
        <a:lstStyle/>
        <a:p>
          <a:endParaRPr lang="ru-RU"/>
        </a:p>
      </dgm:t>
    </dgm:pt>
    <dgm:pt modelId="{9CA8E513-BE24-44D7-AE2B-608D8F917106}" type="pres">
      <dgm:prSet presAssocID="{8F91D620-DA3C-452B-B557-CAE79DA38B47}" presName="connectorText" presStyleLbl="sibTrans2D1" presStyleIdx="4" presStyleCnt="5"/>
      <dgm:spPr/>
      <dgm:t>
        <a:bodyPr/>
        <a:lstStyle/>
        <a:p>
          <a:endParaRPr lang="ru-RU"/>
        </a:p>
      </dgm:t>
    </dgm:pt>
  </dgm:ptLst>
  <dgm:cxnLst>
    <dgm:cxn modelId="{2D6F1F97-022D-4F07-9D62-7CFE17BF356A}" type="presOf" srcId="{93DEBB89-91AF-455C-8548-47AB33684E97}" destId="{FDF6BE7B-3C88-4D2C-A13C-653A1B62903E}" srcOrd="0" destOrd="0" presId="urn:microsoft.com/office/officeart/2005/8/layout/cycle2"/>
    <dgm:cxn modelId="{04B73103-157B-4E89-8BE6-985CCEA883CA}" type="presOf" srcId="{93DEBB89-91AF-455C-8548-47AB33684E97}" destId="{B46BCCBA-5A60-415A-A769-D19278241745}" srcOrd="1" destOrd="0" presId="urn:microsoft.com/office/officeart/2005/8/layout/cycle2"/>
    <dgm:cxn modelId="{157C3EED-F04B-491B-88D4-B15F0A2251A1}" srcId="{6E2E3A2C-A846-42E4-A600-1DFFD2C69E5C}" destId="{ADB8772F-4463-4445-8BD4-4002789B9FDE}" srcOrd="1" destOrd="0" parTransId="{8E9151CE-2428-4271-9B0F-491B31C01FC8}" sibTransId="{93DEBB89-91AF-455C-8548-47AB33684E97}"/>
    <dgm:cxn modelId="{5EF2988F-FF69-4701-A4F1-4A57E7F17617}" type="presOf" srcId="{9080CAF3-5AF5-40AB-A437-19289A7F302B}" destId="{B27EEDCF-BA8F-4B05-B27B-75D8F862A478}" srcOrd="0" destOrd="0" presId="urn:microsoft.com/office/officeart/2005/8/layout/cycle2"/>
    <dgm:cxn modelId="{F1AA0646-118B-407F-9E07-D42FF5A64105}" type="presOf" srcId="{ADB8772F-4463-4445-8BD4-4002789B9FDE}" destId="{6CC96B54-95F7-42CB-8643-35D368B586F8}" srcOrd="0" destOrd="0" presId="urn:microsoft.com/office/officeart/2005/8/layout/cycle2"/>
    <dgm:cxn modelId="{4FAE7B19-FFAB-434B-A77D-C4FC019C4923}" srcId="{6E2E3A2C-A846-42E4-A600-1DFFD2C69E5C}" destId="{0A4A3F5D-13AA-4EC0-893B-F40E63C58B98}" srcOrd="2" destOrd="0" parTransId="{9ED085D2-B079-435A-8E28-C0AE51F1EBDB}" sibTransId="{322E521A-F156-447D-AE1D-6C4D49781912}"/>
    <dgm:cxn modelId="{0F59A417-A8D7-44EB-A05E-63D44221D5E5}" type="presOf" srcId="{9080CAF3-5AF5-40AB-A437-19289A7F302B}" destId="{D8B7C264-E6BB-4CCC-A627-D56DA5AC579D}" srcOrd="1" destOrd="0" presId="urn:microsoft.com/office/officeart/2005/8/layout/cycle2"/>
    <dgm:cxn modelId="{0523BF56-A1CB-4E0C-9324-DD93EFBA140A}" type="presOf" srcId="{E804FED6-AC65-4EED-8F32-5D8C7ED9C12C}" destId="{577B47F8-1FF2-4184-97FE-6AADE86F0374}" srcOrd="0" destOrd="0" presId="urn:microsoft.com/office/officeart/2005/8/layout/cycle2"/>
    <dgm:cxn modelId="{D8AEC13E-29C4-4F83-9008-A6155EADB1F8}" type="presOf" srcId="{F3A45387-D44F-4BA3-81E6-D1A9123F434F}" destId="{D279AE58-6CB2-4605-97AF-2386589C1325}" srcOrd="0" destOrd="0" presId="urn:microsoft.com/office/officeart/2005/8/layout/cycle2"/>
    <dgm:cxn modelId="{BB5410B7-E2A7-46D7-87DD-DA3E6956CACE}" type="presOf" srcId="{8F91D620-DA3C-452B-B557-CAE79DA38B47}" destId="{9CA8E513-BE24-44D7-AE2B-608D8F917106}" srcOrd="1" destOrd="0" presId="urn:microsoft.com/office/officeart/2005/8/layout/cycle2"/>
    <dgm:cxn modelId="{F574E500-288A-4EAA-837B-44E62A1153EC}" srcId="{6E2E3A2C-A846-42E4-A600-1DFFD2C69E5C}" destId="{F3A45387-D44F-4BA3-81E6-D1A9123F434F}" srcOrd="3" destOrd="0" parTransId="{EF8C7012-68A3-4227-9E1F-61013607AD29}" sibTransId="{ABCF8C9C-6985-4CDA-A154-34BA0C9A8A3A}"/>
    <dgm:cxn modelId="{DBB70291-CAF5-42F4-AA04-C0CB696FEF95}" type="presOf" srcId="{8F91D620-DA3C-452B-B557-CAE79DA38B47}" destId="{18F87718-DAC5-418A-B731-B6375A678EFE}" srcOrd="0" destOrd="0" presId="urn:microsoft.com/office/officeart/2005/8/layout/cycle2"/>
    <dgm:cxn modelId="{730211C4-007E-43F1-BA71-35B5E6F5B8C6}" srcId="{6E2E3A2C-A846-42E4-A600-1DFFD2C69E5C}" destId="{E804FED6-AC65-4EED-8F32-5D8C7ED9C12C}" srcOrd="4" destOrd="0" parTransId="{3E0EBEE7-C655-407B-9285-2DAA500AE1DF}" sibTransId="{8F91D620-DA3C-452B-B557-CAE79DA38B47}"/>
    <dgm:cxn modelId="{3B8E5916-A583-49D7-BB96-67775D12C65F}" type="presOf" srcId="{ABCF8C9C-6985-4CDA-A154-34BA0C9A8A3A}" destId="{655DBD7B-CF6C-4D3E-8B40-5AE846927012}" srcOrd="0" destOrd="0" presId="urn:microsoft.com/office/officeart/2005/8/layout/cycle2"/>
    <dgm:cxn modelId="{BCDD333E-E4D9-49B4-9322-98922027FE02}" type="presOf" srcId="{5EF1D4A4-47F4-49DF-944D-EE3309AAA29B}" destId="{2802AD52-266F-4FDD-9530-4D49FA2E9C91}" srcOrd="0" destOrd="0" presId="urn:microsoft.com/office/officeart/2005/8/layout/cycle2"/>
    <dgm:cxn modelId="{DCDDB91D-6867-4F4B-BB9B-E522625DD3B7}" type="presOf" srcId="{322E521A-F156-447D-AE1D-6C4D49781912}" destId="{1313A952-E3BD-43D2-929A-8B5ADF1A6EB6}" srcOrd="1" destOrd="0" presId="urn:microsoft.com/office/officeart/2005/8/layout/cycle2"/>
    <dgm:cxn modelId="{4A2865C1-F3E6-4423-AA2B-C970CCDC6788}" srcId="{6E2E3A2C-A846-42E4-A600-1DFFD2C69E5C}" destId="{5EF1D4A4-47F4-49DF-944D-EE3309AAA29B}" srcOrd="0" destOrd="0" parTransId="{6095FFC5-7E21-48ED-B6D2-CBFE5C1871C7}" sibTransId="{9080CAF3-5AF5-40AB-A437-19289A7F302B}"/>
    <dgm:cxn modelId="{CE59B6E3-6310-47A1-ACCC-B3C78E69DEAC}" type="presOf" srcId="{0A4A3F5D-13AA-4EC0-893B-F40E63C58B98}" destId="{C59E9845-025C-49BE-A0DB-C6A9744F56D0}" srcOrd="0" destOrd="0" presId="urn:microsoft.com/office/officeart/2005/8/layout/cycle2"/>
    <dgm:cxn modelId="{7E096834-B500-4708-A88A-EFBA095EE02F}" type="presOf" srcId="{6E2E3A2C-A846-42E4-A600-1DFFD2C69E5C}" destId="{08982BE3-ED9D-43F3-891B-4256EFE856DD}" srcOrd="0" destOrd="0" presId="urn:microsoft.com/office/officeart/2005/8/layout/cycle2"/>
    <dgm:cxn modelId="{388EE1C0-00EC-4E03-BDFB-CE378D34B42C}" type="presOf" srcId="{ABCF8C9C-6985-4CDA-A154-34BA0C9A8A3A}" destId="{AF8F94FA-149A-4ED1-8430-DF6DF5785C4A}" srcOrd="1" destOrd="0" presId="urn:microsoft.com/office/officeart/2005/8/layout/cycle2"/>
    <dgm:cxn modelId="{A388F1FC-27C9-411C-B696-E060EE97EA87}" type="presOf" srcId="{322E521A-F156-447D-AE1D-6C4D49781912}" destId="{57E34981-ABCC-453A-B56E-7F04AC01EA93}" srcOrd="0" destOrd="0" presId="urn:microsoft.com/office/officeart/2005/8/layout/cycle2"/>
    <dgm:cxn modelId="{5859924E-9A72-4F07-86D9-1BFFA8367D97}" type="presParOf" srcId="{08982BE3-ED9D-43F3-891B-4256EFE856DD}" destId="{2802AD52-266F-4FDD-9530-4D49FA2E9C91}" srcOrd="0" destOrd="0" presId="urn:microsoft.com/office/officeart/2005/8/layout/cycle2"/>
    <dgm:cxn modelId="{D0A0D7E4-69ED-4CCA-AA89-6145BB885A94}" type="presParOf" srcId="{08982BE3-ED9D-43F3-891B-4256EFE856DD}" destId="{B27EEDCF-BA8F-4B05-B27B-75D8F862A478}" srcOrd="1" destOrd="0" presId="urn:microsoft.com/office/officeart/2005/8/layout/cycle2"/>
    <dgm:cxn modelId="{4754E4F1-616F-4C97-9CAD-752A7632E215}" type="presParOf" srcId="{B27EEDCF-BA8F-4B05-B27B-75D8F862A478}" destId="{D8B7C264-E6BB-4CCC-A627-D56DA5AC579D}" srcOrd="0" destOrd="0" presId="urn:microsoft.com/office/officeart/2005/8/layout/cycle2"/>
    <dgm:cxn modelId="{14D6379F-C23B-4FC6-A823-724D49F82E4E}" type="presParOf" srcId="{08982BE3-ED9D-43F3-891B-4256EFE856DD}" destId="{6CC96B54-95F7-42CB-8643-35D368B586F8}" srcOrd="2" destOrd="0" presId="urn:microsoft.com/office/officeart/2005/8/layout/cycle2"/>
    <dgm:cxn modelId="{7D5DF70B-1B94-4879-B4BE-9A34ACF83DE6}" type="presParOf" srcId="{08982BE3-ED9D-43F3-891B-4256EFE856DD}" destId="{FDF6BE7B-3C88-4D2C-A13C-653A1B62903E}" srcOrd="3" destOrd="0" presId="urn:microsoft.com/office/officeart/2005/8/layout/cycle2"/>
    <dgm:cxn modelId="{BC12D012-E88A-4F99-8E2A-2F889022CDBB}" type="presParOf" srcId="{FDF6BE7B-3C88-4D2C-A13C-653A1B62903E}" destId="{B46BCCBA-5A60-415A-A769-D19278241745}" srcOrd="0" destOrd="0" presId="urn:microsoft.com/office/officeart/2005/8/layout/cycle2"/>
    <dgm:cxn modelId="{0891A758-DD52-4682-BDE6-BB670C362A35}" type="presParOf" srcId="{08982BE3-ED9D-43F3-891B-4256EFE856DD}" destId="{C59E9845-025C-49BE-A0DB-C6A9744F56D0}" srcOrd="4" destOrd="0" presId="urn:microsoft.com/office/officeart/2005/8/layout/cycle2"/>
    <dgm:cxn modelId="{8C8F710D-0441-439F-B4E7-7E3B07049DA4}" type="presParOf" srcId="{08982BE3-ED9D-43F3-891B-4256EFE856DD}" destId="{57E34981-ABCC-453A-B56E-7F04AC01EA93}" srcOrd="5" destOrd="0" presId="urn:microsoft.com/office/officeart/2005/8/layout/cycle2"/>
    <dgm:cxn modelId="{9909C004-555B-402E-9F15-49DF816B47E3}" type="presParOf" srcId="{57E34981-ABCC-453A-B56E-7F04AC01EA93}" destId="{1313A952-E3BD-43D2-929A-8B5ADF1A6EB6}" srcOrd="0" destOrd="0" presId="urn:microsoft.com/office/officeart/2005/8/layout/cycle2"/>
    <dgm:cxn modelId="{DF95B860-3509-4676-B874-6F15906E52CC}" type="presParOf" srcId="{08982BE3-ED9D-43F3-891B-4256EFE856DD}" destId="{D279AE58-6CB2-4605-97AF-2386589C1325}" srcOrd="6" destOrd="0" presId="urn:microsoft.com/office/officeart/2005/8/layout/cycle2"/>
    <dgm:cxn modelId="{097B3B09-2AD7-4FA2-BD1B-6EB94CCCE078}" type="presParOf" srcId="{08982BE3-ED9D-43F3-891B-4256EFE856DD}" destId="{655DBD7B-CF6C-4D3E-8B40-5AE846927012}" srcOrd="7" destOrd="0" presId="urn:microsoft.com/office/officeart/2005/8/layout/cycle2"/>
    <dgm:cxn modelId="{67C74F8F-5A57-404C-92B3-8F16C6637D8B}" type="presParOf" srcId="{655DBD7B-CF6C-4D3E-8B40-5AE846927012}" destId="{AF8F94FA-149A-4ED1-8430-DF6DF5785C4A}" srcOrd="0" destOrd="0" presId="urn:microsoft.com/office/officeart/2005/8/layout/cycle2"/>
    <dgm:cxn modelId="{D76541CF-CFD4-4E62-9961-984C62C6A783}" type="presParOf" srcId="{08982BE3-ED9D-43F3-891B-4256EFE856DD}" destId="{577B47F8-1FF2-4184-97FE-6AADE86F0374}" srcOrd="8" destOrd="0" presId="urn:microsoft.com/office/officeart/2005/8/layout/cycle2"/>
    <dgm:cxn modelId="{4471B737-EE36-4738-92BF-4507327A3A88}" type="presParOf" srcId="{08982BE3-ED9D-43F3-891B-4256EFE856DD}" destId="{18F87718-DAC5-418A-B731-B6375A678EFE}" srcOrd="9" destOrd="0" presId="urn:microsoft.com/office/officeart/2005/8/layout/cycle2"/>
    <dgm:cxn modelId="{396B69EE-1D75-4889-8676-0CD595AA484E}" type="presParOf" srcId="{18F87718-DAC5-418A-B731-B6375A678EFE}" destId="{9CA8E513-BE24-44D7-AE2B-608D8F91710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C2C09D-FC1B-47DB-B236-FEE0B6821B38}" type="doc">
      <dgm:prSet loTypeId="urn:microsoft.com/office/officeart/2005/8/layout/radial2" loCatId="relationship" qsTypeId="urn:microsoft.com/office/officeart/2005/8/quickstyle/simple1" qsCatId="simple" csTypeId="urn:microsoft.com/office/officeart/2005/8/colors/colorful4" csCatId="colorful" phldr="1"/>
      <dgm:spPr/>
      <dgm:t>
        <a:bodyPr/>
        <a:lstStyle/>
        <a:p>
          <a:endParaRPr lang="ru-RU"/>
        </a:p>
      </dgm:t>
    </dgm:pt>
    <dgm:pt modelId="{54095125-D34A-4A3E-B063-CB88991D83F3}">
      <dgm:prSet/>
      <dgm:spPr/>
      <dgm:t>
        <a:bodyPr/>
        <a:lstStyle/>
        <a:p>
          <a:pPr algn="ctr" rtl="0"/>
          <a:r>
            <a:rPr lang="ru-RU" dirty="0" smtClean="0">
              <a:latin typeface="Times New Roman" pitchFamily="18" charset="0"/>
              <a:cs typeface="Times New Roman" pitchFamily="18" charset="0"/>
            </a:rPr>
            <a:t>Действия должностного лица квалифицируются как получение </a:t>
          </a:r>
          <a:r>
            <a:rPr lang="ru-RU" b="1" dirty="0" smtClean="0">
              <a:latin typeface="Times New Roman" pitchFamily="18" charset="0"/>
              <a:cs typeface="Times New Roman" pitchFamily="18" charset="0"/>
            </a:rPr>
            <a:t>взятки</a:t>
          </a:r>
          <a:r>
            <a:rPr lang="ru-RU" dirty="0" smtClean="0">
              <a:latin typeface="Times New Roman" pitchFamily="18" charset="0"/>
              <a:cs typeface="Times New Roman" pitchFamily="18" charset="0"/>
            </a:rPr>
            <a:t>, если имущественные выгоды в виде денег, иных ценностей, оказания материальных услуг предоставлены </a:t>
          </a:r>
          <a:r>
            <a:rPr lang="ru-RU" b="1" dirty="0" smtClean="0">
              <a:latin typeface="Times New Roman" pitchFamily="18" charset="0"/>
              <a:cs typeface="Times New Roman" pitchFamily="18" charset="0"/>
            </a:rPr>
            <a:t>родным и близким должностного лица</a:t>
          </a:r>
          <a:r>
            <a:rPr lang="ru-RU" dirty="0" smtClean="0">
              <a:latin typeface="Times New Roman" pitchFamily="18" charset="0"/>
              <a:cs typeface="Times New Roman" pitchFamily="18" charset="0"/>
            </a:rPr>
            <a:t> с его согласия, и при этом он использовал свои служебные полномочия в пользу взяткодателя. </a:t>
          </a:r>
          <a:endParaRPr lang="ru-RU" dirty="0">
            <a:latin typeface="Times New Roman" pitchFamily="18" charset="0"/>
            <a:cs typeface="Times New Roman" pitchFamily="18" charset="0"/>
          </a:endParaRPr>
        </a:p>
      </dgm:t>
    </dgm:pt>
    <dgm:pt modelId="{E1498972-526C-4E14-B3CD-B657FB04315C}" type="parTrans" cxnId="{E6C0BF8D-BD89-4DFE-B999-05E13AA5E8A6}">
      <dgm:prSet/>
      <dgm:spPr/>
      <dgm:t>
        <a:bodyPr/>
        <a:lstStyle/>
        <a:p>
          <a:endParaRPr lang="ru-RU"/>
        </a:p>
      </dgm:t>
    </dgm:pt>
    <dgm:pt modelId="{B7EDB6A2-9F35-4776-9D5A-B508064F3C64}" type="sibTrans" cxnId="{E6C0BF8D-BD89-4DFE-B999-05E13AA5E8A6}">
      <dgm:prSet/>
      <dgm:spPr/>
      <dgm:t>
        <a:bodyPr/>
        <a:lstStyle/>
        <a:p>
          <a:endParaRPr lang="ru-RU"/>
        </a:p>
      </dgm:t>
    </dgm:pt>
    <dgm:pt modelId="{4CFFC7A6-71D8-470C-8CE5-CE88D131C72E}" type="pres">
      <dgm:prSet presAssocID="{37C2C09D-FC1B-47DB-B236-FEE0B6821B38}" presName="composite" presStyleCnt="0">
        <dgm:presLayoutVars>
          <dgm:chMax val="5"/>
          <dgm:dir/>
          <dgm:animLvl val="ctr"/>
          <dgm:resizeHandles val="exact"/>
        </dgm:presLayoutVars>
      </dgm:prSet>
      <dgm:spPr/>
      <dgm:t>
        <a:bodyPr/>
        <a:lstStyle/>
        <a:p>
          <a:endParaRPr lang="ru-RU"/>
        </a:p>
      </dgm:t>
    </dgm:pt>
    <dgm:pt modelId="{78169E9A-A1DF-419A-85F4-DB035D85FE84}" type="pres">
      <dgm:prSet presAssocID="{37C2C09D-FC1B-47DB-B236-FEE0B6821B38}" presName="cycle" presStyleCnt="0"/>
      <dgm:spPr/>
    </dgm:pt>
    <dgm:pt modelId="{8EBD8DED-4EA6-417C-BC7E-9A30697A82A0}" type="pres">
      <dgm:prSet presAssocID="{37C2C09D-FC1B-47DB-B236-FEE0B6821B38}" presName="centerShape" presStyleCnt="0"/>
      <dgm:spPr/>
    </dgm:pt>
    <dgm:pt modelId="{D2F2769C-BD4C-45D5-B090-650ECB35F14E}" type="pres">
      <dgm:prSet presAssocID="{37C2C09D-FC1B-47DB-B236-FEE0B6821B38}" presName="connSite" presStyleLbl="node1" presStyleIdx="0" presStyleCnt="2"/>
      <dgm:spPr/>
    </dgm:pt>
    <dgm:pt modelId="{44E30AA1-4814-4666-8F4D-4A6FF303E27E}" type="pres">
      <dgm:prSet presAssocID="{37C2C09D-FC1B-47DB-B236-FEE0B6821B38}" presName="visible" presStyleLbl="node1" presStyleIdx="0" presStyleCnt="2" custScaleX="100991" custScaleY="86711" custLinFactNeighborX="36310" custLinFactNeighborY="-1134"/>
      <dgm:spPr>
        <a:blipFill rotWithShape="0">
          <a:blip xmlns:r="http://schemas.openxmlformats.org/officeDocument/2006/relationships" r:embed="rId1"/>
          <a:stretch>
            <a:fillRect/>
          </a:stretch>
        </a:blipFill>
      </dgm:spPr>
    </dgm:pt>
    <dgm:pt modelId="{A761AB4F-112E-4A7F-9CD1-1D68B5BFAB9B}" type="pres">
      <dgm:prSet presAssocID="{E1498972-526C-4E14-B3CD-B657FB04315C}" presName="Name25" presStyleLbl="parChTrans1D1" presStyleIdx="0" presStyleCnt="1"/>
      <dgm:spPr/>
      <dgm:t>
        <a:bodyPr/>
        <a:lstStyle/>
        <a:p>
          <a:endParaRPr lang="ru-RU"/>
        </a:p>
      </dgm:t>
    </dgm:pt>
    <dgm:pt modelId="{3A1B7149-628B-4FC8-B41A-44ADFEDC3580}" type="pres">
      <dgm:prSet presAssocID="{54095125-D34A-4A3E-B063-CB88991D83F3}" presName="node" presStyleCnt="0"/>
      <dgm:spPr/>
    </dgm:pt>
    <dgm:pt modelId="{62DA6350-6739-4866-9880-1E17B7614472}" type="pres">
      <dgm:prSet presAssocID="{54095125-D34A-4A3E-B063-CB88991D83F3}" presName="parentNode" presStyleLbl="node1" presStyleIdx="1" presStyleCnt="2" custScaleX="245502" custScaleY="217488" custLinFactX="44167" custLinFactNeighborX="100000" custLinFactNeighborY="-141">
        <dgm:presLayoutVars>
          <dgm:chMax val="1"/>
          <dgm:bulletEnabled val="1"/>
        </dgm:presLayoutVars>
      </dgm:prSet>
      <dgm:spPr/>
      <dgm:t>
        <a:bodyPr/>
        <a:lstStyle/>
        <a:p>
          <a:endParaRPr lang="ru-RU"/>
        </a:p>
      </dgm:t>
    </dgm:pt>
    <dgm:pt modelId="{331BD967-C19C-44A3-8025-4FB10F747259}" type="pres">
      <dgm:prSet presAssocID="{54095125-D34A-4A3E-B063-CB88991D83F3}" presName="childNode" presStyleLbl="revTx" presStyleIdx="0" presStyleCnt="0">
        <dgm:presLayoutVars>
          <dgm:bulletEnabled val="1"/>
        </dgm:presLayoutVars>
      </dgm:prSet>
      <dgm:spPr/>
    </dgm:pt>
  </dgm:ptLst>
  <dgm:cxnLst>
    <dgm:cxn modelId="{E6C0BF8D-BD89-4DFE-B999-05E13AA5E8A6}" srcId="{37C2C09D-FC1B-47DB-B236-FEE0B6821B38}" destId="{54095125-D34A-4A3E-B063-CB88991D83F3}" srcOrd="0" destOrd="0" parTransId="{E1498972-526C-4E14-B3CD-B657FB04315C}" sibTransId="{B7EDB6A2-9F35-4776-9D5A-B508064F3C64}"/>
    <dgm:cxn modelId="{40A814A5-DF98-4A48-A976-976465A0899B}" type="presOf" srcId="{37C2C09D-FC1B-47DB-B236-FEE0B6821B38}" destId="{4CFFC7A6-71D8-470C-8CE5-CE88D131C72E}" srcOrd="0" destOrd="0" presId="urn:microsoft.com/office/officeart/2005/8/layout/radial2"/>
    <dgm:cxn modelId="{671F9490-0038-4551-9378-139F0A6FF68F}" type="presOf" srcId="{E1498972-526C-4E14-B3CD-B657FB04315C}" destId="{A761AB4F-112E-4A7F-9CD1-1D68B5BFAB9B}" srcOrd="0" destOrd="0" presId="urn:microsoft.com/office/officeart/2005/8/layout/radial2"/>
    <dgm:cxn modelId="{6718910F-7B84-4AAD-AC83-02EE59542E46}" type="presOf" srcId="{54095125-D34A-4A3E-B063-CB88991D83F3}" destId="{62DA6350-6739-4866-9880-1E17B7614472}" srcOrd="0" destOrd="0" presId="urn:microsoft.com/office/officeart/2005/8/layout/radial2"/>
    <dgm:cxn modelId="{4C8B47C4-A4AB-43BF-AAF6-770D8AF11949}" type="presParOf" srcId="{4CFFC7A6-71D8-470C-8CE5-CE88D131C72E}" destId="{78169E9A-A1DF-419A-85F4-DB035D85FE84}" srcOrd="0" destOrd="0" presId="urn:microsoft.com/office/officeart/2005/8/layout/radial2"/>
    <dgm:cxn modelId="{D2AC5840-1443-47B6-8F8E-0708D98BD5A9}" type="presParOf" srcId="{78169E9A-A1DF-419A-85F4-DB035D85FE84}" destId="{8EBD8DED-4EA6-417C-BC7E-9A30697A82A0}" srcOrd="0" destOrd="0" presId="urn:microsoft.com/office/officeart/2005/8/layout/radial2"/>
    <dgm:cxn modelId="{F58FDDD7-46D5-4631-9010-388F47F54090}" type="presParOf" srcId="{8EBD8DED-4EA6-417C-BC7E-9A30697A82A0}" destId="{D2F2769C-BD4C-45D5-B090-650ECB35F14E}" srcOrd="0" destOrd="0" presId="urn:microsoft.com/office/officeart/2005/8/layout/radial2"/>
    <dgm:cxn modelId="{9BC6072A-DDFD-4B1B-A973-CD4636F9D3D1}" type="presParOf" srcId="{8EBD8DED-4EA6-417C-BC7E-9A30697A82A0}" destId="{44E30AA1-4814-4666-8F4D-4A6FF303E27E}" srcOrd="1" destOrd="0" presId="urn:microsoft.com/office/officeart/2005/8/layout/radial2"/>
    <dgm:cxn modelId="{FC993964-96F6-4B23-8111-F6BD34A074ED}" type="presParOf" srcId="{78169E9A-A1DF-419A-85F4-DB035D85FE84}" destId="{A761AB4F-112E-4A7F-9CD1-1D68B5BFAB9B}" srcOrd="1" destOrd="0" presId="urn:microsoft.com/office/officeart/2005/8/layout/radial2"/>
    <dgm:cxn modelId="{FB50B189-E917-475E-86FA-6028360FCA12}" type="presParOf" srcId="{78169E9A-A1DF-419A-85F4-DB035D85FE84}" destId="{3A1B7149-628B-4FC8-B41A-44ADFEDC3580}" srcOrd="2" destOrd="0" presId="urn:microsoft.com/office/officeart/2005/8/layout/radial2"/>
    <dgm:cxn modelId="{F8277C70-3364-4DF4-BC24-27730CAB36EE}" type="presParOf" srcId="{3A1B7149-628B-4FC8-B41A-44ADFEDC3580}" destId="{62DA6350-6739-4866-9880-1E17B7614472}" srcOrd="0" destOrd="0" presId="urn:microsoft.com/office/officeart/2005/8/layout/radial2"/>
    <dgm:cxn modelId="{F8D23EEC-18CB-41FC-9F1B-F7764B5AC5C2}" type="presParOf" srcId="{3A1B7149-628B-4FC8-B41A-44ADFEDC3580}" destId="{331BD967-C19C-44A3-8025-4FB10F7472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AD94509-9599-418F-90A0-5E3DE18CD03D}" type="doc">
      <dgm:prSet loTypeId="urn:microsoft.com/office/officeart/2005/8/layout/vList3#4" loCatId="list" qsTypeId="urn:microsoft.com/office/officeart/2005/8/quickstyle/simple1" qsCatId="simple" csTypeId="urn:microsoft.com/office/officeart/2005/8/colors/colorful1#7" csCatId="colorful" phldr="1"/>
      <dgm:spPr/>
      <dgm:t>
        <a:bodyPr/>
        <a:lstStyle/>
        <a:p>
          <a:endParaRPr lang="ru-RU"/>
        </a:p>
      </dgm:t>
    </dgm:pt>
    <dgm:pt modelId="{5BEB4AF9-F346-4265-A9BB-9BE3269FE844}">
      <dgm:prSet/>
      <dgm:spPr/>
      <dgm:t>
        <a:bodyPr/>
        <a:lstStyle/>
        <a:p>
          <a:pPr rtl="0"/>
          <a:r>
            <a:rPr lang="ru-RU" b="1" dirty="0" smtClean="0">
              <a:latin typeface="Times New Roman" pitchFamily="18" charset="0"/>
              <a:cs typeface="Times New Roman" pitchFamily="18" charset="0"/>
            </a:rPr>
            <a:t>Уголовный кодекс Российской Федерации предусматривает следующие преступления, связанные с коррупцией:</a:t>
          </a:r>
          <a:endParaRPr lang="ru-RU" b="1" dirty="0">
            <a:latin typeface="Times New Roman" pitchFamily="18" charset="0"/>
            <a:cs typeface="Times New Roman" pitchFamily="18" charset="0"/>
          </a:endParaRPr>
        </a:p>
      </dgm:t>
    </dgm:pt>
    <dgm:pt modelId="{9238F1BB-EE2F-4DF2-B18C-40EB5EEE72ED}" type="parTrans" cxnId="{2081ADA2-D81D-4B55-9629-2C95B53DB691}">
      <dgm:prSet/>
      <dgm:spPr/>
      <dgm:t>
        <a:bodyPr/>
        <a:lstStyle/>
        <a:p>
          <a:endParaRPr lang="ru-RU"/>
        </a:p>
      </dgm:t>
    </dgm:pt>
    <dgm:pt modelId="{EF95D5A0-E7AF-46B0-B689-F13D52154BD6}" type="sibTrans" cxnId="{2081ADA2-D81D-4B55-9629-2C95B53DB691}">
      <dgm:prSet/>
      <dgm:spPr/>
      <dgm:t>
        <a:bodyPr/>
        <a:lstStyle/>
        <a:p>
          <a:endParaRPr lang="ru-RU"/>
        </a:p>
      </dgm:t>
    </dgm:pt>
    <dgm:pt modelId="{D205B2C7-1DC9-4118-9BE7-28E1BC2F9844}">
      <dgm:prSet custT="1"/>
      <dgm:spPr/>
      <dgm:t>
        <a:bodyPr/>
        <a:lstStyle/>
        <a:p>
          <a:pPr rtl="0"/>
          <a:r>
            <a:rPr lang="ru-RU" sz="1800" b="1" dirty="0" smtClean="0">
              <a:latin typeface="Times New Roman" pitchFamily="18" charset="0"/>
              <a:cs typeface="Times New Roman" pitchFamily="18" charset="0"/>
            </a:rPr>
            <a:t>П</a:t>
          </a:r>
          <a:r>
            <a:rPr lang="en-US" sz="1800" b="1" dirty="0" err="1" smtClean="0">
              <a:latin typeface="Times New Roman" pitchFamily="18" charset="0"/>
              <a:cs typeface="Times New Roman" pitchFamily="18" charset="0"/>
            </a:rPr>
            <a:t>олучение</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взятки</a:t>
          </a:r>
          <a:endParaRPr lang="ru-RU" sz="1800" b="1" dirty="0">
            <a:latin typeface="Times New Roman" pitchFamily="18" charset="0"/>
            <a:cs typeface="Times New Roman" pitchFamily="18" charset="0"/>
          </a:endParaRPr>
        </a:p>
      </dgm:t>
    </dgm:pt>
    <dgm:pt modelId="{2847E28A-5840-4BBA-A619-EB07B661AA0E}" type="parTrans" cxnId="{00B86B63-C799-4222-8766-E00066442456}">
      <dgm:prSet/>
      <dgm:spPr/>
      <dgm:t>
        <a:bodyPr/>
        <a:lstStyle/>
        <a:p>
          <a:endParaRPr lang="ru-RU"/>
        </a:p>
      </dgm:t>
    </dgm:pt>
    <dgm:pt modelId="{02BBA626-7B97-423B-BA89-01936B47FCED}" type="sibTrans" cxnId="{00B86B63-C799-4222-8766-E00066442456}">
      <dgm:prSet/>
      <dgm:spPr/>
      <dgm:t>
        <a:bodyPr/>
        <a:lstStyle/>
        <a:p>
          <a:endParaRPr lang="ru-RU"/>
        </a:p>
      </dgm:t>
    </dgm:pt>
    <dgm:pt modelId="{A8DA081C-2E1E-4B55-81EA-9C51B29EC7E5}">
      <dgm:prSet custT="1"/>
      <dgm:spPr/>
      <dgm:t>
        <a:bodyPr/>
        <a:lstStyle/>
        <a:p>
          <a:pPr rtl="0"/>
          <a:r>
            <a:rPr lang="ru-RU" sz="1800" b="1" dirty="0" smtClean="0">
              <a:latin typeface="Times New Roman" pitchFamily="18" charset="0"/>
              <a:cs typeface="Times New Roman" pitchFamily="18" charset="0"/>
            </a:rPr>
            <a:t>Д</a:t>
          </a:r>
          <a:r>
            <a:rPr lang="en-US" sz="1800" b="1" dirty="0" err="1" smtClean="0">
              <a:latin typeface="Times New Roman" pitchFamily="18" charset="0"/>
              <a:cs typeface="Times New Roman" pitchFamily="18" charset="0"/>
            </a:rPr>
            <a:t>ача</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взятк</a:t>
          </a:r>
          <a:r>
            <a:rPr lang="ru-RU" sz="1800" b="1" dirty="0" smtClean="0">
              <a:latin typeface="Times New Roman" pitchFamily="18" charset="0"/>
              <a:cs typeface="Times New Roman" pitchFamily="18" charset="0"/>
            </a:rPr>
            <a:t>и</a:t>
          </a:r>
          <a:endParaRPr lang="ru-RU" sz="1800" b="1" dirty="0">
            <a:latin typeface="Times New Roman" pitchFamily="18" charset="0"/>
            <a:cs typeface="Times New Roman" pitchFamily="18" charset="0"/>
          </a:endParaRPr>
        </a:p>
      </dgm:t>
    </dgm:pt>
    <dgm:pt modelId="{ED9F1488-C7BB-4236-8045-3551C67E25D5}" type="parTrans" cxnId="{D1AFA0D8-0AB0-48C5-9A19-B37B07F7AD7B}">
      <dgm:prSet/>
      <dgm:spPr/>
      <dgm:t>
        <a:bodyPr/>
        <a:lstStyle/>
        <a:p>
          <a:endParaRPr lang="ru-RU"/>
        </a:p>
      </dgm:t>
    </dgm:pt>
    <dgm:pt modelId="{88A43091-C5A1-43EF-AE77-B1F7FA477312}" type="sibTrans" cxnId="{D1AFA0D8-0AB0-48C5-9A19-B37B07F7AD7B}">
      <dgm:prSet/>
      <dgm:spPr/>
      <dgm:t>
        <a:bodyPr/>
        <a:lstStyle/>
        <a:p>
          <a:endParaRPr lang="ru-RU"/>
        </a:p>
      </dgm:t>
    </dgm:pt>
    <dgm:pt modelId="{3B68CE7B-A7FB-410D-AF96-CE9CCCE4B0B5}">
      <dgm:prSet custT="1"/>
      <dgm:spPr/>
      <dgm:t>
        <a:bodyPr/>
        <a:lstStyle/>
        <a:p>
          <a:pPr rtl="0"/>
          <a:r>
            <a:rPr lang="ru-RU" sz="1800" b="1" dirty="0" smtClean="0">
              <a:latin typeface="Times New Roman" pitchFamily="18" charset="0"/>
              <a:cs typeface="Times New Roman" pitchFamily="18" charset="0"/>
            </a:rPr>
            <a:t>П</a:t>
          </a:r>
          <a:r>
            <a:rPr lang="en-US" sz="1800" b="1" dirty="0" smtClean="0">
              <a:latin typeface="Times New Roman" pitchFamily="18" charset="0"/>
              <a:cs typeface="Times New Roman" pitchFamily="18" charset="0"/>
            </a:rPr>
            <a:t>осредничество </a:t>
          </a:r>
          <a:r>
            <a:rPr lang="en-US" sz="1800" b="1" dirty="0" err="1" smtClean="0">
              <a:latin typeface="Times New Roman" pitchFamily="18" charset="0"/>
              <a:cs typeface="Times New Roman" pitchFamily="18" charset="0"/>
            </a:rPr>
            <a:t>во</a:t>
          </a:r>
          <a:r>
            <a:rPr lang="en-US" sz="1800" b="1" dirty="0" smtClean="0">
              <a:latin typeface="Times New Roman" pitchFamily="18" charset="0"/>
              <a:cs typeface="Times New Roman" pitchFamily="18" charset="0"/>
            </a:rPr>
            <a:t> взяточничестве</a:t>
          </a:r>
          <a:endParaRPr lang="ru-RU" sz="1800" b="1" dirty="0">
            <a:latin typeface="Times New Roman" pitchFamily="18" charset="0"/>
            <a:cs typeface="Times New Roman" pitchFamily="18" charset="0"/>
          </a:endParaRPr>
        </a:p>
      </dgm:t>
    </dgm:pt>
    <dgm:pt modelId="{DBE06799-465C-48FD-A5D1-9848803F1CC2}" type="parTrans" cxnId="{C33459C0-29DE-4777-9A88-E77A7929FF66}">
      <dgm:prSet/>
      <dgm:spPr/>
      <dgm:t>
        <a:bodyPr/>
        <a:lstStyle/>
        <a:p>
          <a:endParaRPr lang="ru-RU"/>
        </a:p>
      </dgm:t>
    </dgm:pt>
    <dgm:pt modelId="{B1B67B64-DF4F-4A66-BD24-2BD3C83DE57F}" type="sibTrans" cxnId="{C33459C0-29DE-4777-9A88-E77A7929FF66}">
      <dgm:prSet/>
      <dgm:spPr/>
      <dgm:t>
        <a:bodyPr/>
        <a:lstStyle/>
        <a:p>
          <a:endParaRPr lang="ru-RU"/>
        </a:p>
      </dgm:t>
    </dgm:pt>
    <dgm:pt modelId="{D2754895-CE9C-4FFB-83E4-395C9DEFD73B}">
      <dgm:prSet custT="1"/>
      <dgm:spPr/>
      <dgm:t>
        <a:bodyPr/>
        <a:lstStyle/>
        <a:p>
          <a:pPr rtl="0"/>
          <a:r>
            <a:rPr lang="ru-RU" sz="1800" b="1" dirty="0" smtClean="0">
              <a:latin typeface="Times New Roman" pitchFamily="18" charset="0"/>
              <a:cs typeface="Times New Roman" pitchFamily="18" charset="0"/>
            </a:rPr>
            <a:t>К</a:t>
          </a:r>
          <a:r>
            <a:rPr lang="en-US" sz="1800" b="1" dirty="0" smtClean="0">
              <a:latin typeface="Times New Roman" pitchFamily="18" charset="0"/>
              <a:cs typeface="Times New Roman" pitchFamily="18" charset="0"/>
            </a:rPr>
            <a:t>оммерческий подкуп</a:t>
          </a:r>
          <a:endParaRPr lang="ru-RU" sz="1800" b="1" dirty="0">
            <a:latin typeface="Times New Roman" pitchFamily="18" charset="0"/>
            <a:cs typeface="Times New Roman" pitchFamily="18" charset="0"/>
          </a:endParaRPr>
        </a:p>
      </dgm:t>
    </dgm:pt>
    <dgm:pt modelId="{D0F3C929-DC4F-448C-8CD0-73595EB53407}" type="parTrans" cxnId="{930B5F31-B728-4A59-BEEC-5B5D58BBE288}">
      <dgm:prSet/>
      <dgm:spPr/>
      <dgm:t>
        <a:bodyPr/>
        <a:lstStyle/>
        <a:p>
          <a:endParaRPr lang="ru-RU"/>
        </a:p>
      </dgm:t>
    </dgm:pt>
    <dgm:pt modelId="{2680E9C9-7314-42CF-B3DC-B7012E1E94BB}" type="sibTrans" cxnId="{930B5F31-B728-4A59-BEEC-5B5D58BBE288}">
      <dgm:prSet/>
      <dgm:spPr/>
      <dgm:t>
        <a:bodyPr/>
        <a:lstStyle/>
        <a:p>
          <a:endParaRPr lang="ru-RU"/>
        </a:p>
      </dgm:t>
    </dgm:pt>
    <dgm:pt modelId="{4BA35AF2-E5AC-411F-AA25-E7AC811903CF}">
      <dgm:prSet custT="1"/>
      <dgm:spPr/>
      <dgm:t>
        <a:bodyPr/>
        <a:lstStyle/>
        <a:p>
          <a:pPr rtl="0"/>
          <a:r>
            <a:rPr lang="ru-RU" sz="1800" b="1" dirty="0" smtClean="0">
              <a:latin typeface="Times New Roman" pitchFamily="18" charset="0"/>
              <a:cs typeface="Times New Roman" pitchFamily="18" charset="0"/>
            </a:rPr>
            <a:t>Провокация взятки либо коммерческого подкупа</a:t>
          </a:r>
          <a:endParaRPr lang="ru-RU" sz="1800" b="1" dirty="0">
            <a:latin typeface="Times New Roman" pitchFamily="18" charset="0"/>
            <a:cs typeface="Times New Roman" pitchFamily="18" charset="0"/>
          </a:endParaRPr>
        </a:p>
      </dgm:t>
    </dgm:pt>
    <dgm:pt modelId="{9A6BBC60-DD29-4C8F-96EF-067717841828}" type="parTrans" cxnId="{9D44E47E-9A7A-46C3-AEEC-6569E415EFCD}">
      <dgm:prSet/>
      <dgm:spPr/>
      <dgm:t>
        <a:bodyPr/>
        <a:lstStyle/>
        <a:p>
          <a:endParaRPr lang="ru-RU"/>
        </a:p>
      </dgm:t>
    </dgm:pt>
    <dgm:pt modelId="{4702563E-801B-4B64-8A3C-AA43FFCE1C86}" type="sibTrans" cxnId="{9D44E47E-9A7A-46C3-AEEC-6569E415EFCD}">
      <dgm:prSet/>
      <dgm:spPr/>
      <dgm:t>
        <a:bodyPr/>
        <a:lstStyle/>
        <a:p>
          <a:endParaRPr lang="ru-RU"/>
        </a:p>
      </dgm:t>
    </dgm:pt>
    <dgm:pt modelId="{26126B06-B40A-4F0D-BBD9-D75DF2FE0621}">
      <dgm:prSet custT="1"/>
      <dgm:spPr/>
      <dgm:t>
        <a:bodyPr/>
        <a:lstStyle/>
        <a:p>
          <a:pPr rtl="0"/>
          <a:r>
            <a:rPr lang="ru-RU" sz="1800" b="1" dirty="0" smtClean="0">
              <a:latin typeface="Times New Roman" pitchFamily="18" charset="0"/>
              <a:cs typeface="Times New Roman" pitchFamily="18" charset="0"/>
            </a:rPr>
            <a:t>Незаконное участие в предпринимательской деятельности</a:t>
          </a:r>
          <a:endParaRPr lang="ru-RU" sz="1800" b="1" dirty="0">
            <a:latin typeface="Times New Roman" pitchFamily="18" charset="0"/>
            <a:cs typeface="Times New Roman" pitchFamily="18" charset="0"/>
          </a:endParaRPr>
        </a:p>
      </dgm:t>
    </dgm:pt>
    <dgm:pt modelId="{9F75A8E4-3708-4ABD-806C-09A63F9F4513}" type="parTrans" cxnId="{C66BF549-2997-4B3E-9A26-5462969901F9}">
      <dgm:prSet/>
      <dgm:spPr/>
      <dgm:t>
        <a:bodyPr/>
        <a:lstStyle/>
        <a:p>
          <a:endParaRPr lang="ru-RU"/>
        </a:p>
      </dgm:t>
    </dgm:pt>
    <dgm:pt modelId="{D639B60C-8AD6-4908-BD23-51857A295458}" type="sibTrans" cxnId="{C66BF549-2997-4B3E-9A26-5462969901F9}">
      <dgm:prSet/>
      <dgm:spPr/>
      <dgm:t>
        <a:bodyPr/>
        <a:lstStyle/>
        <a:p>
          <a:endParaRPr lang="ru-RU"/>
        </a:p>
      </dgm:t>
    </dgm:pt>
    <dgm:pt modelId="{B4CD84FC-F7B5-455A-AC06-50EB2239D84D}">
      <dgm:prSet custT="1"/>
      <dgm:spPr/>
      <dgm:t>
        <a:bodyPr/>
        <a:lstStyle/>
        <a:p>
          <a:pPr rtl="0"/>
          <a:r>
            <a:rPr lang="ru-RU" sz="1800" b="1" dirty="0" smtClean="0">
              <a:latin typeface="Times New Roman" pitchFamily="18" charset="0"/>
              <a:cs typeface="Times New Roman" pitchFamily="18" charset="0"/>
            </a:rPr>
            <a:t>Служебный подлог</a:t>
          </a:r>
          <a:endParaRPr lang="ru-RU" sz="1800" b="1" dirty="0">
            <a:latin typeface="Times New Roman" pitchFamily="18" charset="0"/>
            <a:cs typeface="Times New Roman" pitchFamily="18" charset="0"/>
          </a:endParaRPr>
        </a:p>
      </dgm:t>
    </dgm:pt>
    <dgm:pt modelId="{A08E2470-5CD9-4EB3-B859-A416B7DEEA3D}" type="parTrans" cxnId="{FA2B17C3-5877-4EB8-AC9A-CA88631CC85F}">
      <dgm:prSet/>
      <dgm:spPr/>
      <dgm:t>
        <a:bodyPr/>
        <a:lstStyle/>
        <a:p>
          <a:endParaRPr lang="ru-RU"/>
        </a:p>
      </dgm:t>
    </dgm:pt>
    <dgm:pt modelId="{9277F8F7-4CDD-4CDD-BEFE-292F4F0794BC}" type="sibTrans" cxnId="{FA2B17C3-5877-4EB8-AC9A-CA88631CC85F}">
      <dgm:prSet/>
      <dgm:spPr/>
      <dgm:t>
        <a:bodyPr/>
        <a:lstStyle/>
        <a:p>
          <a:endParaRPr lang="ru-RU"/>
        </a:p>
      </dgm:t>
    </dgm:pt>
    <dgm:pt modelId="{F4F878C0-3C88-4AA9-A447-0242965AD543}" type="pres">
      <dgm:prSet presAssocID="{0AD94509-9599-418F-90A0-5E3DE18CD03D}" presName="linearFlow" presStyleCnt="0">
        <dgm:presLayoutVars>
          <dgm:dir/>
          <dgm:resizeHandles val="exact"/>
        </dgm:presLayoutVars>
      </dgm:prSet>
      <dgm:spPr/>
      <dgm:t>
        <a:bodyPr/>
        <a:lstStyle/>
        <a:p>
          <a:endParaRPr lang="ru-RU"/>
        </a:p>
      </dgm:t>
    </dgm:pt>
    <dgm:pt modelId="{3284891C-2A7D-48C9-84AD-DB8FE339CF38}" type="pres">
      <dgm:prSet presAssocID="{5BEB4AF9-F346-4265-A9BB-9BE3269FE844}" presName="composite" presStyleCnt="0"/>
      <dgm:spPr/>
    </dgm:pt>
    <dgm:pt modelId="{BDFE17F0-8F1D-480F-BCAB-D7CE76EB7081}" type="pres">
      <dgm:prSet presAssocID="{5BEB4AF9-F346-4265-A9BB-9BE3269FE844}" presName="imgShp" presStyleLbl="fgImgPlace1" presStyleIdx="0" presStyleCnt="8" custLinFactX="-26173" custLinFactNeighborX="-100000" custLinFactNeighborY="-289"/>
      <dgm:spPr>
        <a:blipFill rotWithShape="0">
          <a:blip xmlns:r="http://schemas.openxmlformats.org/officeDocument/2006/relationships" r:embed="rId1"/>
          <a:stretch>
            <a:fillRect/>
          </a:stretch>
        </a:blipFill>
      </dgm:spPr>
    </dgm:pt>
    <dgm:pt modelId="{24E0FF9B-8E1F-482E-8E3D-F0F78D0E051F}" type="pres">
      <dgm:prSet presAssocID="{5BEB4AF9-F346-4265-A9BB-9BE3269FE844}" presName="txShp" presStyleLbl="node1" presStyleIdx="0" presStyleCnt="8" custScaleX="115274" custLinFactNeighborX="-132" custLinFactNeighborY="7401">
        <dgm:presLayoutVars>
          <dgm:bulletEnabled val="1"/>
        </dgm:presLayoutVars>
      </dgm:prSet>
      <dgm:spPr/>
      <dgm:t>
        <a:bodyPr/>
        <a:lstStyle/>
        <a:p>
          <a:endParaRPr lang="ru-RU"/>
        </a:p>
      </dgm:t>
    </dgm:pt>
    <dgm:pt modelId="{5E4A54B3-6C03-45FC-909E-24F077F8C579}" type="pres">
      <dgm:prSet presAssocID="{EF95D5A0-E7AF-46B0-B689-F13D52154BD6}" presName="spacing" presStyleCnt="0"/>
      <dgm:spPr/>
    </dgm:pt>
    <dgm:pt modelId="{FE38FCAB-DED6-4494-A1F1-0921A0583AE5}" type="pres">
      <dgm:prSet presAssocID="{D205B2C7-1DC9-4118-9BE7-28E1BC2F9844}" presName="composite" presStyleCnt="0"/>
      <dgm:spPr/>
    </dgm:pt>
    <dgm:pt modelId="{ADDFCA33-2CAE-4024-876F-EC240518BBF5}" type="pres">
      <dgm:prSet presAssocID="{D205B2C7-1DC9-4118-9BE7-28E1BC2F9844}" presName="imgShp" presStyleLbl="fgImgPlace1" presStyleIdx="1" presStyleCnt="8" custLinFactX="-26173" custLinFactNeighborX="-100000" custLinFactNeighborY="-673"/>
      <dgm:spPr>
        <a:blipFill rotWithShape="0">
          <a:blip xmlns:r="http://schemas.openxmlformats.org/officeDocument/2006/relationships" r:embed="rId2"/>
          <a:stretch>
            <a:fillRect/>
          </a:stretch>
        </a:blipFill>
      </dgm:spPr>
    </dgm:pt>
    <dgm:pt modelId="{5C6F1807-2845-47C5-BC6A-0A6F6153242C}" type="pres">
      <dgm:prSet presAssocID="{D205B2C7-1DC9-4118-9BE7-28E1BC2F9844}" presName="txShp" presStyleLbl="node1" presStyleIdx="1" presStyleCnt="8" custScaleX="115274" custLinFactNeighborX="-132" custLinFactNeighborY="7401">
        <dgm:presLayoutVars>
          <dgm:bulletEnabled val="1"/>
        </dgm:presLayoutVars>
      </dgm:prSet>
      <dgm:spPr/>
      <dgm:t>
        <a:bodyPr/>
        <a:lstStyle/>
        <a:p>
          <a:endParaRPr lang="ru-RU"/>
        </a:p>
      </dgm:t>
    </dgm:pt>
    <dgm:pt modelId="{14AEB1D4-B39E-44C4-B22E-16D90D6908C9}" type="pres">
      <dgm:prSet presAssocID="{02BBA626-7B97-423B-BA89-01936B47FCED}" presName="spacing" presStyleCnt="0"/>
      <dgm:spPr/>
    </dgm:pt>
    <dgm:pt modelId="{54BE67A9-F371-480A-A2E6-651054A9EB25}" type="pres">
      <dgm:prSet presAssocID="{A8DA081C-2E1E-4B55-81EA-9C51B29EC7E5}" presName="composite" presStyleCnt="0"/>
      <dgm:spPr/>
    </dgm:pt>
    <dgm:pt modelId="{7993A949-C74D-438A-83C1-9183BB076E54}" type="pres">
      <dgm:prSet presAssocID="{A8DA081C-2E1E-4B55-81EA-9C51B29EC7E5}" presName="imgShp" presStyleLbl="fgImgPlace1" presStyleIdx="2" presStyleCnt="8" custLinFactX="-26173" custLinFactNeighborX="-100000" custLinFactNeighborY="-6190"/>
      <dgm:spPr>
        <a:blipFill rotWithShape="0">
          <a:blip xmlns:r="http://schemas.openxmlformats.org/officeDocument/2006/relationships" r:embed="rId2"/>
          <a:stretch>
            <a:fillRect/>
          </a:stretch>
        </a:blipFill>
      </dgm:spPr>
    </dgm:pt>
    <dgm:pt modelId="{EBF0F809-DA46-4679-8FE1-A887165C5EB3}" type="pres">
      <dgm:prSet presAssocID="{A8DA081C-2E1E-4B55-81EA-9C51B29EC7E5}" presName="txShp" presStyleLbl="node1" presStyleIdx="2" presStyleCnt="8" custScaleX="115274" custLinFactNeighborX="-487" custLinFactNeighborY="7168">
        <dgm:presLayoutVars>
          <dgm:bulletEnabled val="1"/>
        </dgm:presLayoutVars>
      </dgm:prSet>
      <dgm:spPr/>
      <dgm:t>
        <a:bodyPr/>
        <a:lstStyle/>
        <a:p>
          <a:endParaRPr lang="ru-RU"/>
        </a:p>
      </dgm:t>
    </dgm:pt>
    <dgm:pt modelId="{B1144DDD-AF5C-44D3-9110-4AF950EDC714}" type="pres">
      <dgm:prSet presAssocID="{88A43091-C5A1-43EF-AE77-B1F7FA477312}" presName="spacing" presStyleCnt="0"/>
      <dgm:spPr/>
    </dgm:pt>
    <dgm:pt modelId="{F59ADFDA-EA9E-406A-AE7E-5B585DF9C20D}" type="pres">
      <dgm:prSet presAssocID="{3B68CE7B-A7FB-410D-AF96-CE9CCCE4B0B5}" presName="composite" presStyleCnt="0"/>
      <dgm:spPr/>
    </dgm:pt>
    <dgm:pt modelId="{ED6B0C66-5542-445D-AF70-196165DDE617}" type="pres">
      <dgm:prSet presAssocID="{3B68CE7B-A7FB-410D-AF96-CE9CCCE4B0B5}" presName="imgShp" presStyleLbl="fgImgPlace1" presStyleIdx="3" presStyleCnt="8" custLinFactX="-26173" custLinFactNeighborX="-100000" custLinFactNeighborY="-6190"/>
      <dgm:spPr>
        <a:blipFill rotWithShape="0">
          <a:blip xmlns:r="http://schemas.openxmlformats.org/officeDocument/2006/relationships" r:embed="rId2"/>
          <a:stretch>
            <a:fillRect/>
          </a:stretch>
        </a:blipFill>
      </dgm:spPr>
    </dgm:pt>
    <dgm:pt modelId="{FC800F4B-8BB8-4D6F-8491-3FF24500533B}" type="pres">
      <dgm:prSet presAssocID="{3B68CE7B-A7FB-410D-AF96-CE9CCCE4B0B5}" presName="txShp" presStyleLbl="node1" presStyleIdx="3" presStyleCnt="8" custScaleX="115274" custLinFactNeighborX="-132" custLinFactNeighborY="7401">
        <dgm:presLayoutVars>
          <dgm:bulletEnabled val="1"/>
        </dgm:presLayoutVars>
      </dgm:prSet>
      <dgm:spPr/>
      <dgm:t>
        <a:bodyPr/>
        <a:lstStyle/>
        <a:p>
          <a:endParaRPr lang="ru-RU"/>
        </a:p>
      </dgm:t>
    </dgm:pt>
    <dgm:pt modelId="{452167C7-F92D-420F-9E80-B7B7215F057A}" type="pres">
      <dgm:prSet presAssocID="{B1B67B64-DF4F-4A66-BD24-2BD3C83DE57F}" presName="spacing" presStyleCnt="0"/>
      <dgm:spPr/>
    </dgm:pt>
    <dgm:pt modelId="{8F162C21-4FE1-4E70-AD00-316BA378A599}" type="pres">
      <dgm:prSet presAssocID="{D2754895-CE9C-4FFB-83E4-395C9DEFD73B}" presName="composite" presStyleCnt="0"/>
      <dgm:spPr/>
    </dgm:pt>
    <dgm:pt modelId="{9AEB21A0-1E6A-4F39-9942-E9816E7D03E5}" type="pres">
      <dgm:prSet presAssocID="{D2754895-CE9C-4FFB-83E4-395C9DEFD73B}" presName="imgShp" presStyleLbl="fgImgPlace1" presStyleIdx="4" presStyleCnt="8" custLinFactX="-26173" custLinFactNeighborX="-100000" custLinFactNeighborY="-6190"/>
      <dgm:spPr>
        <a:blipFill rotWithShape="0">
          <a:blip xmlns:r="http://schemas.openxmlformats.org/officeDocument/2006/relationships" r:embed="rId2"/>
          <a:stretch>
            <a:fillRect/>
          </a:stretch>
        </a:blipFill>
      </dgm:spPr>
    </dgm:pt>
    <dgm:pt modelId="{056BA84C-B9BA-4B3A-8486-C34E83D4D01A}" type="pres">
      <dgm:prSet presAssocID="{D2754895-CE9C-4FFB-83E4-395C9DEFD73B}" presName="txShp" presStyleLbl="node1" presStyleIdx="4" presStyleCnt="8" custScaleX="115274" custLinFactNeighborX="-132" custLinFactNeighborY="7401">
        <dgm:presLayoutVars>
          <dgm:bulletEnabled val="1"/>
        </dgm:presLayoutVars>
      </dgm:prSet>
      <dgm:spPr/>
      <dgm:t>
        <a:bodyPr/>
        <a:lstStyle/>
        <a:p>
          <a:endParaRPr lang="ru-RU"/>
        </a:p>
      </dgm:t>
    </dgm:pt>
    <dgm:pt modelId="{60E2C5AE-1956-439D-94ED-0CBB65540577}" type="pres">
      <dgm:prSet presAssocID="{2680E9C9-7314-42CF-B3DC-B7012E1E94BB}" presName="spacing" presStyleCnt="0"/>
      <dgm:spPr/>
    </dgm:pt>
    <dgm:pt modelId="{93BA554E-01E2-4F12-8055-B031C4531618}" type="pres">
      <dgm:prSet presAssocID="{4BA35AF2-E5AC-411F-AA25-E7AC811903CF}" presName="composite" presStyleCnt="0"/>
      <dgm:spPr/>
    </dgm:pt>
    <dgm:pt modelId="{E3E09CCC-84C6-49D0-9F29-0DD0820648BA}" type="pres">
      <dgm:prSet presAssocID="{4BA35AF2-E5AC-411F-AA25-E7AC811903CF}" presName="imgShp" presStyleLbl="fgImgPlace1" presStyleIdx="5" presStyleCnt="8" custLinFactX="-26173" custLinFactNeighborX="-100000" custLinFactNeighborY="-6190"/>
      <dgm:spPr>
        <a:blipFill rotWithShape="0">
          <a:blip xmlns:r="http://schemas.openxmlformats.org/officeDocument/2006/relationships" r:embed="rId2"/>
          <a:stretch>
            <a:fillRect/>
          </a:stretch>
        </a:blipFill>
      </dgm:spPr>
    </dgm:pt>
    <dgm:pt modelId="{8109D35D-1AB8-4E94-80CF-D414119573A8}" type="pres">
      <dgm:prSet presAssocID="{4BA35AF2-E5AC-411F-AA25-E7AC811903CF}" presName="txShp" presStyleLbl="node1" presStyleIdx="5" presStyleCnt="8" custScaleX="115274">
        <dgm:presLayoutVars>
          <dgm:bulletEnabled val="1"/>
        </dgm:presLayoutVars>
      </dgm:prSet>
      <dgm:spPr/>
      <dgm:t>
        <a:bodyPr/>
        <a:lstStyle/>
        <a:p>
          <a:endParaRPr lang="ru-RU"/>
        </a:p>
      </dgm:t>
    </dgm:pt>
    <dgm:pt modelId="{30B7657C-21CF-4754-B5C3-122D1F261D93}" type="pres">
      <dgm:prSet presAssocID="{4702563E-801B-4B64-8A3C-AA43FFCE1C86}" presName="spacing" presStyleCnt="0"/>
      <dgm:spPr/>
    </dgm:pt>
    <dgm:pt modelId="{522F4705-F35D-4E8B-9C07-7DFADDE96268}" type="pres">
      <dgm:prSet presAssocID="{26126B06-B40A-4F0D-BBD9-D75DF2FE0621}" presName="composite" presStyleCnt="0"/>
      <dgm:spPr/>
    </dgm:pt>
    <dgm:pt modelId="{7513C422-17FC-430D-A41D-A220987AF058}" type="pres">
      <dgm:prSet presAssocID="{26126B06-B40A-4F0D-BBD9-D75DF2FE0621}" presName="imgShp" presStyleLbl="fgImgPlace1" presStyleIdx="6" presStyleCnt="8" custLinFactX="-33040" custLinFactNeighborX="-100000" custLinFactNeighborY="-5517"/>
      <dgm:spPr>
        <a:blipFill rotWithShape="0">
          <a:blip xmlns:r="http://schemas.openxmlformats.org/officeDocument/2006/relationships" r:embed="rId2"/>
          <a:stretch>
            <a:fillRect/>
          </a:stretch>
        </a:blipFill>
      </dgm:spPr>
    </dgm:pt>
    <dgm:pt modelId="{2D2DC769-1437-419D-AE48-9FC147F90645}" type="pres">
      <dgm:prSet presAssocID="{26126B06-B40A-4F0D-BBD9-D75DF2FE0621}" presName="txShp" presStyleLbl="node1" presStyleIdx="6" presStyleCnt="8" custScaleX="115274">
        <dgm:presLayoutVars>
          <dgm:bulletEnabled val="1"/>
        </dgm:presLayoutVars>
      </dgm:prSet>
      <dgm:spPr/>
      <dgm:t>
        <a:bodyPr/>
        <a:lstStyle/>
        <a:p>
          <a:endParaRPr lang="ru-RU"/>
        </a:p>
      </dgm:t>
    </dgm:pt>
    <dgm:pt modelId="{BE61DEC1-FFB5-4E31-9568-49413B4FC152}" type="pres">
      <dgm:prSet presAssocID="{D639B60C-8AD6-4908-BD23-51857A295458}" presName="spacing" presStyleCnt="0"/>
      <dgm:spPr/>
    </dgm:pt>
    <dgm:pt modelId="{57E4A8C1-7C4D-42F9-889F-5CC6A97E0670}" type="pres">
      <dgm:prSet presAssocID="{B4CD84FC-F7B5-455A-AC06-50EB2239D84D}" presName="composite" presStyleCnt="0"/>
      <dgm:spPr/>
    </dgm:pt>
    <dgm:pt modelId="{20EA88AD-BE38-45B8-A93D-A46FD4F681C5}" type="pres">
      <dgm:prSet presAssocID="{B4CD84FC-F7B5-455A-AC06-50EB2239D84D}" presName="imgShp" presStyleLbl="fgImgPlace1" presStyleIdx="7" presStyleCnt="8" custLinFactX="-33040" custLinFactNeighborX="-100000" custLinFactNeighborY="-5517"/>
      <dgm:spPr>
        <a:blipFill rotWithShape="0">
          <a:blip xmlns:r="http://schemas.openxmlformats.org/officeDocument/2006/relationships" r:embed="rId2"/>
          <a:stretch>
            <a:fillRect/>
          </a:stretch>
        </a:blipFill>
      </dgm:spPr>
    </dgm:pt>
    <dgm:pt modelId="{B87A687E-C2A9-4B60-A277-3999B141D211}" type="pres">
      <dgm:prSet presAssocID="{B4CD84FC-F7B5-455A-AC06-50EB2239D84D}" presName="txShp" presStyleLbl="node1" presStyleIdx="7" presStyleCnt="8" custScaleX="115274">
        <dgm:presLayoutVars>
          <dgm:bulletEnabled val="1"/>
        </dgm:presLayoutVars>
      </dgm:prSet>
      <dgm:spPr/>
      <dgm:t>
        <a:bodyPr/>
        <a:lstStyle/>
        <a:p>
          <a:endParaRPr lang="ru-RU"/>
        </a:p>
      </dgm:t>
    </dgm:pt>
  </dgm:ptLst>
  <dgm:cxnLst>
    <dgm:cxn modelId="{FA2B17C3-5877-4EB8-AC9A-CA88631CC85F}" srcId="{0AD94509-9599-418F-90A0-5E3DE18CD03D}" destId="{B4CD84FC-F7B5-455A-AC06-50EB2239D84D}" srcOrd="7" destOrd="0" parTransId="{A08E2470-5CD9-4EB3-B859-A416B7DEEA3D}" sibTransId="{9277F8F7-4CDD-4CDD-BEFE-292F4F0794BC}"/>
    <dgm:cxn modelId="{7DBD34FE-B79F-4C28-8DAF-A2C60CC838CC}" type="presOf" srcId="{4BA35AF2-E5AC-411F-AA25-E7AC811903CF}" destId="{8109D35D-1AB8-4E94-80CF-D414119573A8}" srcOrd="0" destOrd="0" presId="urn:microsoft.com/office/officeart/2005/8/layout/vList3#4"/>
    <dgm:cxn modelId="{DB67ED20-425A-4D80-97C7-2BB5AF6F3550}" type="presOf" srcId="{3B68CE7B-A7FB-410D-AF96-CE9CCCE4B0B5}" destId="{FC800F4B-8BB8-4D6F-8491-3FF24500533B}" srcOrd="0" destOrd="0" presId="urn:microsoft.com/office/officeart/2005/8/layout/vList3#4"/>
    <dgm:cxn modelId="{9D44E47E-9A7A-46C3-AEEC-6569E415EFCD}" srcId="{0AD94509-9599-418F-90A0-5E3DE18CD03D}" destId="{4BA35AF2-E5AC-411F-AA25-E7AC811903CF}" srcOrd="5" destOrd="0" parTransId="{9A6BBC60-DD29-4C8F-96EF-067717841828}" sibTransId="{4702563E-801B-4B64-8A3C-AA43FFCE1C86}"/>
    <dgm:cxn modelId="{E0E226AE-687D-4C44-AB63-686489EFD27A}" type="presOf" srcId="{B4CD84FC-F7B5-455A-AC06-50EB2239D84D}" destId="{B87A687E-C2A9-4B60-A277-3999B141D211}" srcOrd="0" destOrd="0" presId="urn:microsoft.com/office/officeart/2005/8/layout/vList3#4"/>
    <dgm:cxn modelId="{9C9D8043-C1EC-496B-84E2-2109BD22CC83}" type="presOf" srcId="{5BEB4AF9-F346-4265-A9BB-9BE3269FE844}" destId="{24E0FF9B-8E1F-482E-8E3D-F0F78D0E051F}" srcOrd="0" destOrd="0" presId="urn:microsoft.com/office/officeart/2005/8/layout/vList3#4"/>
    <dgm:cxn modelId="{46500066-CE08-44D1-B6B7-A5E190F39E9B}" type="presOf" srcId="{D2754895-CE9C-4FFB-83E4-395C9DEFD73B}" destId="{056BA84C-B9BA-4B3A-8486-C34E83D4D01A}" srcOrd="0" destOrd="0" presId="urn:microsoft.com/office/officeart/2005/8/layout/vList3#4"/>
    <dgm:cxn modelId="{2081ADA2-D81D-4B55-9629-2C95B53DB691}" srcId="{0AD94509-9599-418F-90A0-5E3DE18CD03D}" destId="{5BEB4AF9-F346-4265-A9BB-9BE3269FE844}" srcOrd="0" destOrd="0" parTransId="{9238F1BB-EE2F-4DF2-B18C-40EB5EEE72ED}" sibTransId="{EF95D5A0-E7AF-46B0-B689-F13D52154BD6}"/>
    <dgm:cxn modelId="{930B5F31-B728-4A59-BEEC-5B5D58BBE288}" srcId="{0AD94509-9599-418F-90A0-5E3DE18CD03D}" destId="{D2754895-CE9C-4FFB-83E4-395C9DEFD73B}" srcOrd="4" destOrd="0" parTransId="{D0F3C929-DC4F-448C-8CD0-73595EB53407}" sibTransId="{2680E9C9-7314-42CF-B3DC-B7012E1E94BB}"/>
    <dgm:cxn modelId="{C66BF549-2997-4B3E-9A26-5462969901F9}" srcId="{0AD94509-9599-418F-90A0-5E3DE18CD03D}" destId="{26126B06-B40A-4F0D-BBD9-D75DF2FE0621}" srcOrd="6" destOrd="0" parTransId="{9F75A8E4-3708-4ABD-806C-09A63F9F4513}" sibTransId="{D639B60C-8AD6-4908-BD23-51857A295458}"/>
    <dgm:cxn modelId="{6A73F240-ACB5-42DD-AA11-2667294F9320}" type="presOf" srcId="{0AD94509-9599-418F-90A0-5E3DE18CD03D}" destId="{F4F878C0-3C88-4AA9-A447-0242965AD543}" srcOrd="0" destOrd="0" presId="urn:microsoft.com/office/officeart/2005/8/layout/vList3#4"/>
    <dgm:cxn modelId="{086938E5-C799-430C-B226-B00BB2E45248}" type="presOf" srcId="{A8DA081C-2E1E-4B55-81EA-9C51B29EC7E5}" destId="{EBF0F809-DA46-4679-8FE1-A887165C5EB3}" srcOrd="0" destOrd="0" presId="urn:microsoft.com/office/officeart/2005/8/layout/vList3#4"/>
    <dgm:cxn modelId="{DA66EE56-D3D3-4775-8612-2D7E8423D2CB}" type="presOf" srcId="{D205B2C7-1DC9-4118-9BE7-28E1BC2F9844}" destId="{5C6F1807-2845-47C5-BC6A-0A6F6153242C}" srcOrd="0" destOrd="0" presId="urn:microsoft.com/office/officeart/2005/8/layout/vList3#4"/>
    <dgm:cxn modelId="{00B86B63-C799-4222-8766-E00066442456}" srcId="{0AD94509-9599-418F-90A0-5E3DE18CD03D}" destId="{D205B2C7-1DC9-4118-9BE7-28E1BC2F9844}" srcOrd="1" destOrd="0" parTransId="{2847E28A-5840-4BBA-A619-EB07B661AA0E}" sibTransId="{02BBA626-7B97-423B-BA89-01936B47FCED}"/>
    <dgm:cxn modelId="{D1AFA0D8-0AB0-48C5-9A19-B37B07F7AD7B}" srcId="{0AD94509-9599-418F-90A0-5E3DE18CD03D}" destId="{A8DA081C-2E1E-4B55-81EA-9C51B29EC7E5}" srcOrd="2" destOrd="0" parTransId="{ED9F1488-C7BB-4236-8045-3551C67E25D5}" sibTransId="{88A43091-C5A1-43EF-AE77-B1F7FA477312}"/>
    <dgm:cxn modelId="{C33459C0-29DE-4777-9A88-E77A7929FF66}" srcId="{0AD94509-9599-418F-90A0-5E3DE18CD03D}" destId="{3B68CE7B-A7FB-410D-AF96-CE9CCCE4B0B5}" srcOrd="3" destOrd="0" parTransId="{DBE06799-465C-48FD-A5D1-9848803F1CC2}" sibTransId="{B1B67B64-DF4F-4A66-BD24-2BD3C83DE57F}"/>
    <dgm:cxn modelId="{57ADC4D7-CA06-4F16-88B6-AA69E01B803C}" type="presOf" srcId="{26126B06-B40A-4F0D-BBD9-D75DF2FE0621}" destId="{2D2DC769-1437-419D-AE48-9FC147F90645}" srcOrd="0" destOrd="0" presId="urn:microsoft.com/office/officeart/2005/8/layout/vList3#4"/>
    <dgm:cxn modelId="{BD74B49B-04DE-4304-A642-5C97B7499C1C}" type="presParOf" srcId="{F4F878C0-3C88-4AA9-A447-0242965AD543}" destId="{3284891C-2A7D-48C9-84AD-DB8FE339CF38}" srcOrd="0" destOrd="0" presId="urn:microsoft.com/office/officeart/2005/8/layout/vList3#4"/>
    <dgm:cxn modelId="{A8AC1E94-2807-4969-A82B-53E8C2C79D5A}" type="presParOf" srcId="{3284891C-2A7D-48C9-84AD-DB8FE339CF38}" destId="{BDFE17F0-8F1D-480F-BCAB-D7CE76EB7081}" srcOrd="0" destOrd="0" presId="urn:microsoft.com/office/officeart/2005/8/layout/vList3#4"/>
    <dgm:cxn modelId="{3160E6E7-D279-43CC-A10B-182A9DCBB23B}" type="presParOf" srcId="{3284891C-2A7D-48C9-84AD-DB8FE339CF38}" destId="{24E0FF9B-8E1F-482E-8E3D-F0F78D0E051F}" srcOrd="1" destOrd="0" presId="urn:microsoft.com/office/officeart/2005/8/layout/vList3#4"/>
    <dgm:cxn modelId="{0851C0FC-AD30-49FF-B7FE-1BFB7319E76A}" type="presParOf" srcId="{F4F878C0-3C88-4AA9-A447-0242965AD543}" destId="{5E4A54B3-6C03-45FC-909E-24F077F8C579}" srcOrd="1" destOrd="0" presId="urn:microsoft.com/office/officeart/2005/8/layout/vList3#4"/>
    <dgm:cxn modelId="{A30F9305-C7E5-48AA-A23C-E275523DB5E7}" type="presParOf" srcId="{F4F878C0-3C88-4AA9-A447-0242965AD543}" destId="{FE38FCAB-DED6-4494-A1F1-0921A0583AE5}" srcOrd="2" destOrd="0" presId="urn:microsoft.com/office/officeart/2005/8/layout/vList3#4"/>
    <dgm:cxn modelId="{BB68105A-3FC0-457E-B4C4-2D2C539EE6ED}" type="presParOf" srcId="{FE38FCAB-DED6-4494-A1F1-0921A0583AE5}" destId="{ADDFCA33-2CAE-4024-876F-EC240518BBF5}" srcOrd="0" destOrd="0" presId="urn:microsoft.com/office/officeart/2005/8/layout/vList3#4"/>
    <dgm:cxn modelId="{44089710-AF19-46C2-A30A-71BECFE5DBD3}" type="presParOf" srcId="{FE38FCAB-DED6-4494-A1F1-0921A0583AE5}" destId="{5C6F1807-2845-47C5-BC6A-0A6F6153242C}" srcOrd="1" destOrd="0" presId="urn:microsoft.com/office/officeart/2005/8/layout/vList3#4"/>
    <dgm:cxn modelId="{367CDD64-AE77-4825-BAAA-403689849BC5}" type="presParOf" srcId="{F4F878C0-3C88-4AA9-A447-0242965AD543}" destId="{14AEB1D4-B39E-44C4-B22E-16D90D6908C9}" srcOrd="3" destOrd="0" presId="urn:microsoft.com/office/officeart/2005/8/layout/vList3#4"/>
    <dgm:cxn modelId="{678CDD37-0B75-4959-87EB-3764ECC60237}" type="presParOf" srcId="{F4F878C0-3C88-4AA9-A447-0242965AD543}" destId="{54BE67A9-F371-480A-A2E6-651054A9EB25}" srcOrd="4" destOrd="0" presId="urn:microsoft.com/office/officeart/2005/8/layout/vList3#4"/>
    <dgm:cxn modelId="{45EFAB44-BE3D-4545-8E6B-1A63C8D50409}" type="presParOf" srcId="{54BE67A9-F371-480A-A2E6-651054A9EB25}" destId="{7993A949-C74D-438A-83C1-9183BB076E54}" srcOrd="0" destOrd="0" presId="urn:microsoft.com/office/officeart/2005/8/layout/vList3#4"/>
    <dgm:cxn modelId="{83DB220E-0E9E-4C9E-B850-58D0D6BD2588}" type="presParOf" srcId="{54BE67A9-F371-480A-A2E6-651054A9EB25}" destId="{EBF0F809-DA46-4679-8FE1-A887165C5EB3}" srcOrd="1" destOrd="0" presId="urn:microsoft.com/office/officeart/2005/8/layout/vList3#4"/>
    <dgm:cxn modelId="{12EE881A-0491-4116-8A93-3961EF3DDDCE}" type="presParOf" srcId="{F4F878C0-3C88-4AA9-A447-0242965AD543}" destId="{B1144DDD-AF5C-44D3-9110-4AF950EDC714}" srcOrd="5" destOrd="0" presId="urn:microsoft.com/office/officeart/2005/8/layout/vList3#4"/>
    <dgm:cxn modelId="{F4E6F8F3-2072-44AE-98E7-11D6AEBEA626}" type="presParOf" srcId="{F4F878C0-3C88-4AA9-A447-0242965AD543}" destId="{F59ADFDA-EA9E-406A-AE7E-5B585DF9C20D}" srcOrd="6" destOrd="0" presId="urn:microsoft.com/office/officeart/2005/8/layout/vList3#4"/>
    <dgm:cxn modelId="{13F6FF3B-6144-414B-A600-BF236C5A4BD4}" type="presParOf" srcId="{F59ADFDA-EA9E-406A-AE7E-5B585DF9C20D}" destId="{ED6B0C66-5542-445D-AF70-196165DDE617}" srcOrd="0" destOrd="0" presId="urn:microsoft.com/office/officeart/2005/8/layout/vList3#4"/>
    <dgm:cxn modelId="{CE2B8074-FDB7-4118-929C-1C1C26DB0898}" type="presParOf" srcId="{F59ADFDA-EA9E-406A-AE7E-5B585DF9C20D}" destId="{FC800F4B-8BB8-4D6F-8491-3FF24500533B}" srcOrd="1" destOrd="0" presId="urn:microsoft.com/office/officeart/2005/8/layout/vList3#4"/>
    <dgm:cxn modelId="{882689EB-7721-43F1-8117-F06336D6D017}" type="presParOf" srcId="{F4F878C0-3C88-4AA9-A447-0242965AD543}" destId="{452167C7-F92D-420F-9E80-B7B7215F057A}" srcOrd="7" destOrd="0" presId="urn:microsoft.com/office/officeart/2005/8/layout/vList3#4"/>
    <dgm:cxn modelId="{2060C4F1-6F49-4665-A764-E4870FB44A7B}" type="presParOf" srcId="{F4F878C0-3C88-4AA9-A447-0242965AD543}" destId="{8F162C21-4FE1-4E70-AD00-316BA378A599}" srcOrd="8" destOrd="0" presId="urn:microsoft.com/office/officeart/2005/8/layout/vList3#4"/>
    <dgm:cxn modelId="{825221E6-9BE4-4D59-9DCC-38D693F7B57E}" type="presParOf" srcId="{8F162C21-4FE1-4E70-AD00-316BA378A599}" destId="{9AEB21A0-1E6A-4F39-9942-E9816E7D03E5}" srcOrd="0" destOrd="0" presId="urn:microsoft.com/office/officeart/2005/8/layout/vList3#4"/>
    <dgm:cxn modelId="{5A74AAB0-9E2D-449E-8777-D9754AF986F9}" type="presParOf" srcId="{8F162C21-4FE1-4E70-AD00-316BA378A599}" destId="{056BA84C-B9BA-4B3A-8486-C34E83D4D01A}" srcOrd="1" destOrd="0" presId="urn:microsoft.com/office/officeart/2005/8/layout/vList3#4"/>
    <dgm:cxn modelId="{A65390EB-3B25-49FD-9C08-0913A3C4D6E0}" type="presParOf" srcId="{F4F878C0-3C88-4AA9-A447-0242965AD543}" destId="{60E2C5AE-1956-439D-94ED-0CBB65540577}" srcOrd="9" destOrd="0" presId="urn:microsoft.com/office/officeart/2005/8/layout/vList3#4"/>
    <dgm:cxn modelId="{1F65C5BE-C97C-4EB0-9599-7816C52B7750}" type="presParOf" srcId="{F4F878C0-3C88-4AA9-A447-0242965AD543}" destId="{93BA554E-01E2-4F12-8055-B031C4531618}" srcOrd="10" destOrd="0" presId="urn:microsoft.com/office/officeart/2005/8/layout/vList3#4"/>
    <dgm:cxn modelId="{C435C9A0-46C6-4A5C-8809-5B029AABA6D2}" type="presParOf" srcId="{93BA554E-01E2-4F12-8055-B031C4531618}" destId="{E3E09CCC-84C6-49D0-9F29-0DD0820648BA}" srcOrd="0" destOrd="0" presId="urn:microsoft.com/office/officeart/2005/8/layout/vList3#4"/>
    <dgm:cxn modelId="{9AC94EE6-2320-4B3A-8FE6-15B710F61394}" type="presParOf" srcId="{93BA554E-01E2-4F12-8055-B031C4531618}" destId="{8109D35D-1AB8-4E94-80CF-D414119573A8}" srcOrd="1" destOrd="0" presId="urn:microsoft.com/office/officeart/2005/8/layout/vList3#4"/>
    <dgm:cxn modelId="{7EDE362C-1B89-46D4-891E-2C0ECE836F76}" type="presParOf" srcId="{F4F878C0-3C88-4AA9-A447-0242965AD543}" destId="{30B7657C-21CF-4754-B5C3-122D1F261D93}" srcOrd="11" destOrd="0" presId="urn:microsoft.com/office/officeart/2005/8/layout/vList3#4"/>
    <dgm:cxn modelId="{A1B2DE38-223C-4C49-801D-A6805C5C6753}" type="presParOf" srcId="{F4F878C0-3C88-4AA9-A447-0242965AD543}" destId="{522F4705-F35D-4E8B-9C07-7DFADDE96268}" srcOrd="12" destOrd="0" presId="urn:microsoft.com/office/officeart/2005/8/layout/vList3#4"/>
    <dgm:cxn modelId="{CBE23696-E3E2-48F1-BE65-D1918194AF7A}" type="presParOf" srcId="{522F4705-F35D-4E8B-9C07-7DFADDE96268}" destId="{7513C422-17FC-430D-A41D-A220987AF058}" srcOrd="0" destOrd="0" presId="urn:microsoft.com/office/officeart/2005/8/layout/vList3#4"/>
    <dgm:cxn modelId="{E15D0D83-CA44-496F-95D3-F08B87C2B8ED}" type="presParOf" srcId="{522F4705-F35D-4E8B-9C07-7DFADDE96268}" destId="{2D2DC769-1437-419D-AE48-9FC147F90645}" srcOrd="1" destOrd="0" presId="urn:microsoft.com/office/officeart/2005/8/layout/vList3#4"/>
    <dgm:cxn modelId="{AB0A6658-7E0E-4341-88B7-75381BAE2884}" type="presParOf" srcId="{F4F878C0-3C88-4AA9-A447-0242965AD543}" destId="{BE61DEC1-FFB5-4E31-9568-49413B4FC152}" srcOrd="13" destOrd="0" presId="urn:microsoft.com/office/officeart/2005/8/layout/vList3#4"/>
    <dgm:cxn modelId="{2EEB3A71-D0E0-4F89-B759-3B7B53525DFD}" type="presParOf" srcId="{F4F878C0-3C88-4AA9-A447-0242965AD543}" destId="{57E4A8C1-7C4D-42F9-889F-5CC6A97E0670}" srcOrd="14" destOrd="0" presId="urn:microsoft.com/office/officeart/2005/8/layout/vList3#4"/>
    <dgm:cxn modelId="{FA619E5F-B06C-4DCC-AAE1-E167BE1F8500}" type="presParOf" srcId="{57E4A8C1-7C4D-42F9-889F-5CC6A97E0670}" destId="{20EA88AD-BE38-45B8-A93D-A46FD4F681C5}" srcOrd="0" destOrd="0" presId="urn:microsoft.com/office/officeart/2005/8/layout/vList3#4"/>
    <dgm:cxn modelId="{1BA0D455-D3E2-41B4-A900-8F3779ACC067}" type="presParOf" srcId="{57E4A8C1-7C4D-42F9-889F-5CC6A97E0670}" destId="{B87A687E-C2A9-4B60-A277-3999B141D211}"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B5E32DA-E512-44F2-AD9F-DD893B9848C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C8DE2168-859E-4217-9D15-01C8A2D64C67}">
      <dgm:prSet/>
      <dgm:spPr/>
      <dgm:t>
        <a:bodyPr/>
        <a:lstStyle/>
        <a:p>
          <a:pPr algn="just" rtl="0"/>
          <a:r>
            <a:rPr lang="ru-RU" b="1" dirty="0" smtClean="0">
              <a:latin typeface="Times New Roman" pitchFamily="18" charset="0"/>
              <a:cs typeface="Times New Roman" pitchFamily="18" charset="0"/>
            </a:rPr>
            <a:t>Получение взятки </a:t>
          </a:r>
          <a:r>
            <a:rPr lang="ru-RU" dirty="0" smtClean="0">
              <a:latin typeface="Times New Roman" pitchFamily="18" charset="0"/>
              <a:cs typeface="Times New Roman" pitchFamily="18" charset="0"/>
            </a:rPr>
            <a:t>– получение должностным лицом, иностранным должностным лицом либо должностным лицом публичной международной организации  лично или через посредника взятки  в виде денег, ценных бумаг, иного имущества либо в виде незаконного оказания ему услуг имущественного характера, предоставления иных имущественных прав за совершение действий (бездействия) в пользу взяткодателя или представляемых им лиц, если такие действия (бездействие) входят в служебные полномочия должностного лица либо если оно в силу должностного положения может способствовать таким действиям (бездействию), а равно за общее покровительство или попустительство по службе (статья 290 УК РФ).</a:t>
          </a:r>
          <a:endParaRPr lang="ru-RU" dirty="0">
            <a:latin typeface="Times New Roman" pitchFamily="18" charset="0"/>
            <a:cs typeface="Times New Roman" pitchFamily="18" charset="0"/>
          </a:endParaRPr>
        </a:p>
      </dgm:t>
    </dgm:pt>
    <dgm:pt modelId="{B9D8611F-DD54-455D-9C3C-FDEADC1EBBCB}" type="parTrans" cxnId="{46EFEDAF-C6BD-47A2-8DC6-B8830034F11A}">
      <dgm:prSet/>
      <dgm:spPr/>
      <dgm:t>
        <a:bodyPr/>
        <a:lstStyle/>
        <a:p>
          <a:endParaRPr lang="ru-RU"/>
        </a:p>
      </dgm:t>
    </dgm:pt>
    <dgm:pt modelId="{A2426AAE-560D-4C77-BA38-1E30B7C4E995}" type="sibTrans" cxnId="{46EFEDAF-C6BD-47A2-8DC6-B8830034F11A}">
      <dgm:prSet/>
      <dgm:spPr/>
      <dgm:t>
        <a:bodyPr/>
        <a:lstStyle/>
        <a:p>
          <a:endParaRPr lang="ru-RU"/>
        </a:p>
      </dgm:t>
    </dgm:pt>
    <dgm:pt modelId="{F455A642-7A0C-4D2B-8CBF-C087D57DC507}" type="pres">
      <dgm:prSet presAssocID="{9B5E32DA-E512-44F2-AD9F-DD893B9848CB}" presName="linear" presStyleCnt="0">
        <dgm:presLayoutVars>
          <dgm:animLvl val="lvl"/>
          <dgm:resizeHandles val="exact"/>
        </dgm:presLayoutVars>
      </dgm:prSet>
      <dgm:spPr/>
      <dgm:t>
        <a:bodyPr/>
        <a:lstStyle/>
        <a:p>
          <a:endParaRPr lang="ru-RU"/>
        </a:p>
      </dgm:t>
    </dgm:pt>
    <dgm:pt modelId="{D36041B3-14BF-448C-B62B-61603855C7A7}" type="pres">
      <dgm:prSet presAssocID="{C8DE2168-859E-4217-9D15-01C8A2D64C67}" presName="parentText" presStyleLbl="node1" presStyleIdx="0" presStyleCnt="1">
        <dgm:presLayoutVars>
          <dgm:chMax val="0"/>
          <dgm:bulletEnabled val="1"/>
        </dgm:presLayoutVars>
      </dgm:prSet>
      <dgm:spPr/>
      <dgm:t>
        <a:bodyPr/>
        <a:lstStyle/>
        <a:p>
          <a:endParaRPr lang="ru-RU"/>
        </a:p>
      </dgm:t>
    </dgm:pt>
  </dgm:ptLst>
  <dgm:cxnLst>
    <dgm:cxn modelId="{F157C4D4-04F8-41DC-BA27-6CA4F8D6B111}" type="presOf" srcId="{C8DE2168-859E-4217-9D15-01C8A2D64C67}" destId="{D36041B3-14BF-448C-B62B-61603855C7A7}" srcOrd="0" destOrd="0" presId="urn:microsoft.com/office/officeart/2005/8/layout/vList2"/>
    <dgm:cxn modelId="{46EFEDAF-C6BD-47A2-8DC6-B8830034F11A}" srcId="{9B5E32DA-E512-44F2-AD9F-DD893B9848CB}" destId="{C8DE2168-859E-4217-9D15-01C8A2D64C67}" srcOrd="0" destOrd="0" parTransId="{B9D8611F-DD54-455D-9C3C-FDEADC1EBBCB}" sibTransId="{A2426AAE-560D-4C77-BA38-1E30B7C4E995}"/>
    <dgm:cxn modelId="{B0A79C68-4B50-4EFA-B5BA-C3AD063B9A16}" type="presOf" srcId="{9B5E32DA-E512-44F2-AD9F-DD893B9848CB}" destId="{F455A642-7A0C-4D2B-8CBF-C087D57DC507}" srcOrd="0" destOrd="0" presId="urn:microsoft.com/office/officeart/2005/8/layout/vList2"/>
    <dgm:cxn modelId="{0F1CFB8D-13FA-4AC6-A890-1505D6C4A326}" type="presParOf" srcId="{F455A642-7A0C-4D2B-8CBF-C087D57DC507}" destId="{D36041B3-14BF-448C-B62B-61603855C7A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dgm:spPr/>
      <dgm:t>
        <a:bodyPr/>
        <a:lstStyle/>
        <a:p>
          <a:pPr algn="just" rtl="0"/>
          <a:r>
            <a:rPr lang="ru-RU" b="1" dirty="0" smtClean="0">
              <a:latin typeface="Times New Roman" pitchFamily="18" charset="0"/>
              <a:cs typeface="Times New Roman" pitchFamily="18" charset="0"/>
            </a:rPr>
            <a:t>Объект преступления </a:t>
          </a:r>
          <a:r>
            <a:rPr lang="ru-RU" dirty="0" smtClean="0">
              <a:latin typeface="Times New Roman" pitchFamily="18" charset="0"/>
              <a:cs typeface="Times New Roman" pitchFamily="18" charset="0"/>
            </a:rPr>
            <a:t>- общественные отношения, обеспечивающие нормальное функционирование государственной власти, государственной службы, муниципальной службы.</a:t>
          </a:r>
          <a:endParaRPr lang="ru-RU" dirty="0">
            <a:latin typeface="Times New Roman" pitchFamily="18" charset="0"/>
            <a:cs typeface="Times New Roman" pitchFamily="18" charset="0"/>
          </a:endParaRP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dgm:spPr/>
      <dgm:t>
        <a:bodyPr/>
        <a:lstStyle/>
        <a:p>
          <a:pPr algn="just" rtl="0"/>
          <a:r>
            <a:rPr lang="ru-RU" b="1" dirty="0" smtClean="0">
              <a:latin typeface="Times New Roman" pitchFamily="18" charset="0"/>
              <a:cs typeface="Times New Roman" pitchFamily="18" charset="0"/>
            </a:rPr>
            <a:t>Специальный субъект </a:t>
          </a:r>
          <a:r>
            <a:rPr lang="ru-RU" dirty="0" smtClean="0">
              <a:latin typeface="Times New Roman" pitchFamily="18" charset="0"/>
              <a:cs typeface="Times New Roman" pitchFamily="18" charset="0"/>
            </a:rPr>
            <a:t>– должностное лицо, иностранное должностное лицо.</a:t>
          </a:r>
          <a:endParaRPr lang="ru-RU" dirty="0">
            <a:latin typeface="Times New Roman" pitchFamily="18" charset="0"/>
            <a:cs typeface="Times New Roman" pitchFamily="18" charset="0"/>
          </a:endParaRP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9A882461-CA98-4D55-86C9-FE374CB9B15E}">
      <dgm:prSet/>
      <dgm:spPr/>
      <dgm:t>
        <a:bodyPr/>
        <a:lstStyle/>
        <a:p>
          <a:pPr algn="just" rtl="0"/>
          <a:r>
            <a:rPr lang="ru-RU" b="1" dirty="0" smtClean="0">
              <a:latin typeface="Times New Roman" pitchFamily="18" charset="0"/>
              <a:cs typeface="Times New Roman" pitchFamily="18" charset="0"/>
            </a:rPr>
            <a:t>Предмет преступления </a:t>
          </a:r>
          <a:r>
            <a:rPr lang="ru-RU" dirty="0" smtClean="0">
              <a:latin typeface="Times New Roman" pitchFamily="18" charset="0"/>
              <a:cs typeface="Times New Roman" pitchFamily="18" charset="0"/>
            </a:rPr>
            <a:t>- деньги, ценные бумаги, иное имущество и/или выгоды имущественного характера.</a:t>
          </a:r>
          <a:endParaRPr lang="ru-RU" dirty="0">
            <a:latin typeface="Times New Roman" pitchFamily="18" charset="0"/>
            <a:cs typeface="Times New Roman" pitchFamily="18" charset="0"/>
          </a:endParaRPr>
        </a:p>
      </dgm:t>
    </dgm:pt>
    <dgm:pt modelId="{51C46FD6-A184-4769-AB05-E6C1C6BC91AA}" type="parTrans" cxnId="{D8A019DE-7A27-4221-BE4D-61FBA6059624}">
      <dgm:prSet/>
      <dgm:spPr/>
      <dgm:t>
        <a:bodyPr/>
        <a:lstStyle/>
        <a:p>
          <a:endParaRPr lang="ru-RU"/>
        </a:p>
      </dgm:t>
    </dgm:pt>
    <dgm:pt modelId="{BB05E36B-DEC9-4DBF-B061-A942069B4CFB}" type="sibTrans" cxnId="{D8A019DE-7A27-4221-BE4D-61FBA6059624}">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t>
        <a:bodyPr/>
        <a:lstStyle/>
        <a:p>
          <a:endParaRPr lang="ru-RU"/>
        </a:p>
      </dgm:t>
    </dgm:pt>
    <dgm:pt modelId="{A662D096-5B8B-4E85-9BB1-C8859BC1A701}" type="pres">
      <dgm:prSet presAssocID="{7F2E623D-42E1-4F9C-ADA6-60C341C279B9}" presName="parentText" presStyleLbl="node1" presStyleIdx="0" presStyleCnt="3">
        <dgm:presLayoutVars>
          <dgm:chMax val="0"/>
          <dgm:bulletEnabled val="1"/>
        </dgm:presLayoutVars>
      </dgm:prSet>
      <dgm:spPr/>
      <dgm:t>
        <a:bodyPr/>
        <a:lstStyle/>
        <a:p>
          <a:endParaRPr lang="ru-RU"/>
        </a:p>
      </dgm:t>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3">
        <dgm:presLayoutVars>
          <dgm:chMax val="0"/>
          <dgm:bulletEnabled val="1"/>
        </dgm:presLayoutVars>
      </dgm:prSet>
      <dgm:spPr/>
      <dgm:t>
        <a:bodyPr/>
        <a:lstStyle/>
        <a:p>
          <a:endParaRPr lang="ru-RU"/>
        </a:p>
      </dgm:t>
    </dgm:pt>
    <dgm:pt modelId="{73806220-BFB9-4793-8B89-0D877FD76FBE}" type="pres">
      <dgm:prSet presAssocID="{6469132E-511B-439E-9935-2B0B281A985F}" presName="spacer" presStyleCnt="0"/>
      <dgm:spPr/>
    </dgm:pt>
    <dgm:pt modelId="{ED76908E-0476-48A9-9060-7F6E9373E2E2}" type="pres">
      <dgm:prSet presAssocID="{9A882461-CA98-4D55-86C9-FE374CB9B15E}" presName="parentText" presStyleLbl="node1" presStyleIdx="2" presStyleCnt="3">
        <dgm:presLayoutVars>
          <dgm:chMax val="0"/>
          <dgm:bulletEnabled val="1"/>
        </dgm:presLayoutVars>
      </dgm:prSet>
      <dgm:spPr/>
      <dgm:t>
        <a:bodyPr/>
        <a:lstStyle/>
        <a:p>
          <a:endParaRPr lang="ru-RU"/>
        </a:p>
      </dgm:t>
    </dgm:pt>
  </dgm:ptLst>
  <dgm:cxnLst>
    <dgm:cxn modelId="{020CA6E5-2F8A-4ADF-A19E-28B9A0128446}" type="presOf" srcId="{60964601-FB33-4F23-857D-0D8B1EDD985F}" destId="{573E7F34-C9D5-4B53-A34D-A0807B2578E0}" srcOrd="0" destOrd="0" presId="urn:microsoft.com/office/officeart/2005/8/layout/vList2"/>
    <dgm:cxn modelId="{3211DFB7-FC73-4BAF-A903-E2E855270CCE}" type="presOf" srcId="{B5F3E5D7-4169-4F89-A0EC-1C92065EF0F9}" destId="{E137D27B-A636-4DEC-AE33-F3A4FB66DCAE}" srcOrd="0" destOrd="0" presId="urn:microsoft.com/office/officeart/2005/8/layout/vList2"/>
    <dgm:cxn modelId="{F1D5D22D-4767-4E25-9C1F-81D1163DE9D5}" srcId="{B5F3E5D7-4169-4F89-A0EC-1C92065EF0F9}" destId="{60964601-FB33-4F23-857D-0D8B1EDD985F}" srcOrd="1" destOrd="0" parTransId="{DC71F91D-D3D3-4C68-B8CA-66F5E3E9875B}" sibTransId="{6469132E-511B-439E-9935-2B0B281A985F}"/>
    <dgm:cxn modelId="{17998F21-0ACD-4935-A3F5-4914BF942895}" type="presOf" srcId="{7F2E623D-42E1-4F9C-ADA6-60C341C279B9}" destId="{A662D096-5B8B-4E85-9BB1-C8859BC1A701}" srcOrd="0" destOrd="0" presId="urn:microsoft.com/office/officeart/2005/8/layout/vList2"/>
    <dgm:cxn modelId="{D8A019DE-7A27-4221-BE4D-61FBA6059624}" srcId="{B5F3E5D7-4169-4F89-A0EC-1C92065EF0F9}" destId="{9A882461-CA98-4D55-86C9-FE374CB9B15E}" srcOrd="2" destOrd="0" parTransId="{51C46FD6-A184-4769-AB05-E6C1C6BC91AA}" sibTransId="{BB05E36B-DEC9-4DBF-B061-A942069B4CFB}"/>
    <dgm:cxn modelId="{C87793B6-444B-406C-BDAE-313B4A53F0BD}" srcId="{B5F3E5D7-4169-4F89-A0EC-1C92065EF0F9}" destId="{7F2E623D-42E1-4F9C-ADA6-60C341C279B9}" srcOrd="0" destOrd="0" parTransId="{DA8C60BC-62CF-4F61-953E-76D77BD570F0}" sibTransId="{B1513BB3-62C4-4034-BAFC-DDDD60014B19}"/>
    <dgm:cxn modelId="{9F66C3E8-ABA3-4A8E-B504-A4A54C6D6C0D}" type="presOf" srcId="{9A882461-CA98-4D55-86C9-FE374CB9B15E}" destId="{ED76908E-0476-48A9-9060-7F6E9373E2E2}" srcOrd="0" destOrd="0" presId="urn:microsoft.com/office/officeart/2005/8/layout/vList2"/>
    <dgm:cxn modelId="{B6AB20BF-C7F4-4053-9216-21F7791B33AE}" type="presParOf" srcId="{E137D27B-A636-4DEC-AE33-F3A4FB66DCAE}" destId="{A662D096-5B8B-4E85-9BB1-C8859BC1A701}" srcOrd="0" destOrd="0" presId="urn:microsoft.com/office/officeart/2005/8/layout/vList2"/>
    <dgm:cxn modelId="{46B9170F-5659-4CE7-9B59-47A7DE047254}" type="presParOf" srcId="{E137D27B-A636-4DEC-AE33-F3A4FB66DCAE}" destId="{B7F892B7-7E1A-4B4A-A823-1904C4C857EE}" srcOrd="1" destOrd="0" presId="urn:microsoft.com/office/officeart/2005/8/layout/vList2"/>
    <dgm:cxn modelId="{CFC79C3D-AA36-42D7-89E8-C0F09F403574}" type="presParOf" srcId="{E137D27B-A636-4DEC-AE33-F3A4FB66DCAE}" destId="{573E7F34-C9D5-4B53-A34D-A0807B2578E0}" srcOrd="2" destOrd="0" presId="urn:microsoft.com/office/officeart/2005/8/layout/vList2"/>
    <dgm:cxn modelId="{5DD8A40B-D738-4147-A120-8F682A91991E}" type="presParOf" srcId="{E137D27B-A636-4DEC-AE33-F3A4FB66DCAE}" destId="{73806220-BFB9-4793-8B89-0D877FD76FBE}" srcOrd="3" destOrd="0" presId="urn:microsoft.com/office/officeart/2005/8/layout/vList2"/>
    <dgm:cxn modelId="{255C72A3-6F2F-4810-B04B-5ADE64F14119}" type="presParOf" srcId="{E137D27B-A636-4DEC-AE33-F3A4FB66DCAE}" destId="{ED76908E-0476-48A9-9060-7F6E9373E2E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53334BF-DB90-406F-968E-D505BFCEBBA7}" type="doc">
      <dgm:prSet loTypeId="urn:microsoft.com/office/officeart/2005/8/layout/vList2" loCatId="list" qsTypeId="urn:microsoft.com/office/officeart/2005/8/quickstyle/simple1" qsCatId="simple" csTypeId="urn:microsoft.com/office/officeart/2005/8/colors/colorful1#8" csCatId="colorful" phldr="1"/>
      <dgm:spPr/>
      <dgm:t>
        <a:bodyPr/>
        <a:lstStyle/>
        <a:p>
          <a:endParaRPr lang="ru-RU"/>
        </a:p>
      </dgm:t>
    </dgm:pt>
    <dgm:pt modelId="{91876935-E55F-4ED7-B446-C276DA2738D8}">
      <dgm:prSet custT="1"/>
      <dgm:spPr/>
      <dgm:t>
        <a:bodyPr/>
        <a:lstStyle/>
        <a:p>
          <a:pPr algn="just" rtl="0"/>
          <a:r>
            <a:rPr lang="ru-RU" sz="1600" b="1" dirty="0" smtClean="0">
              <a:latin typeface="Times New Roman" pitchFamily="18" charset="0"/>
              <a:cs typeface="Times New Roman" pitchFamily="18" charset="0"/>
            </a:rPr>
            <a:t>Объективная сторона </a:t>
          </a:r>
          <a:r>
            <a:rPr lang="ru-RU" sz="1600" dirty="0" smtClean="0">
              <a:latin typeface="Times New Roman" pitchFamily="18" charset="0"/>
              <a:cs typeface="Times New Roman" pitchFamily="18" charset="0"/>
            </a:rPr>
            <a:t>– получение должностным лицом, иностранным должностным лицом лично или через посредника взятки в виде денег, ценных бумаг, иного имущества или выгод имущественного характера за действия (бездействие) в пользу взяткодателя или представляемых им лиц, если такие действия (бездействие) входят в служебные полномочия должностного лица, либо оно в силу должностного положения может способствовать таким действиям (бездействию), а равно за общее покровительство или попустительство по службе.</a:t>
          </a:r>
          <a:endParaRPr lang="ru-RU" sz="1600" dirty="0">
            <a:latin typeface="Times New Roman" pitchFamily="18" charset="0"/>
            <a:cs typeface="Times New Roman" pitchFamily="18" charset="0"/>
          </a:endParaRPr>
        </a:p>
      </dgm:t>
    </dgm:pt>
    <dgm:pt modelId="{9A737633-7754-476A-819D-E655560263E3}" type="parTrans" cxnId="{5E1623AD-5D2C-4F90-A08E-F2C4A23DEDD2}">
      <dgm:prSet/>
      <dgm:spPr/>
      <dgm:t>
        <a:bodyPr/>
        <a:lstStyle/>
        <a:p>
          <a:endParaRPr lang="ru-RU"/>
        </a:p>
      </dgm:t>
    </dgm:pt>
    <dgm:pt modelId="{CF57D2D2-CEBD-4160-B25B-AD5F18F84795}" type="sibTrans" cxnId="{5E1623AD-5D2C-4F90-A08E-F2C4A23DEDD2}">
      <dgm:prSet/>
      <dgm:spPr/>
      <dgm:t>
        <a:bodyPr/>
        <a:lstStyle/>
        <a:p>
          <a:endParaRPr lang="ru-RU"/>
        </a:p>
      </dgm:t>
    </dgm:pt>
    <dgm:pt modelId="{8ADD9A7A-7172-4CEF-A9C3-A5E55559735A}">
      <dgm:prSet custT="1"/>
      <dgm:spPr/>
      <dgm:t>
        <a:bodyPr/>
        <a:lstStyle/>
        <a:p>
          <a:pPr rtl="0"/>
          <a:r>
            <a:rPr lang="ru-RU" sz="1600" b="1" dirty="0" smtClean="0">
              <a:latin typeface="Times New Roman" pitchFamily="18" charset="0"/>
              <a:cs typeface="Times New Roman" pitchFamily="18" charset="0"/>
            </a:rPr>
            <a:t>Субъективная сторона </a:t>
          </a:r>
          <a:r>
            <a:rPr lang="ru-RU" sz="1600" dirty="0" smtClean="0">
              <a:latin typeface="Times New Roman" pitchFamily="18" charset="0"/>
              <a:cs typeface="Times New Roman" pitchFamily="18" charset="0"/>
            </a:rPr>
            <a:t>– характеризуется прямым умыслом. </a:t>
          </a:r>
          <a:endParaRPr lang="ru-RU" sz="1600" dirty="0">
            <a:latin typeface="Times New Roman" pitchFamily="18" charset="0"/>
            <a:cs typeface="Times New Roman" pitchFamily="18" charset="0"/>
          </a:endParaRPr>
        </a:p>
      </dgm:t>
    </dgm:pt>
    <dgm:pt modelId="{8458940C-EAB4-4422-BC3E-1F611BCFF564}" type="parTrans" cxnId="{6D20949B-666C-4EB1-9D20-2B56150E8208}">
      <dgm:prSet/>
      <dgm:spPr/>
      <dgm:t>
        <a:bodyPr/>
        <a:lstStyle/>
        <a:p>
          <a:endParaRPr lang="ru-RU"/>
        </a:p>
      </dgm:t>
    </dgm:pt>
    <dgm:pt modelId="{535B421E-114B-41AD-828E-ED6FDBAEE62A}" type="sibTrans" cxnId="{6D20949B-666C-4EB1-9D20-2B56150E8208}">
      <dgm:prSet/>
      <dgm:spPr/>
      <dgm:t>
        <a:bodyPr/>
        <a:lstStyle/>
        <a:p>
          <a:endParaRPr lang="ru-RU"/>
        </a:p>
      </dgm:t>
    </dgm:pt>
    <dgm:pt modelId="{AE04DB8B-C57C-44BC-A4D4-C5C38F4E7F97}">
      <dgm:prSet custT="1"/>
      <dgm:spPr/>
      <dgm:t>
        <a:bodyPr/>
        <a:lstStyle/>
        <a:p>
          <a:pPr rtl="0"/>
          <a:r>
            <a:rPr lang="ru-RU" sz="1600" b="1" dirty="0" smtClean="0">
              <a:latin typeface="Times New Roman" pitchFamily="18" charset="0"/>
              <a:cs typeface="Times New Roman" pitchFamily="18" charset="0"/>
            </a:rPr>
            <a:t>Мотив преступления </a:t>
          </a:r>
          <a:r>
            <a:rPr lang="ru-RU" sz="1600" dirty="0" smtClean="0">
              <a:latin typeface="Times New Roman" pitchFamily="18" charset="0"/>
              <a:cs typeface="Times New Roman" pitchFamily="18" charset="0"/>
            </a:rPr>
            <a:t>– корыстный.</a:t>
          </a:r>
          <a:endParaRPr lang="ru-RU" sz="1600" dirty="0">
            <a:latin typeface="Times New Roman" pitchFamily="18" charset="0"/>
            <a:cs typeface="Times New Roman" pitchFamily="18" charset="0"/>
          </a:endParaRPr>
        </a:p>
      </dgm:t>
    </dgm:pt>
    <dgm:pt modelId="{C01A4F0F-0C4D-4F2C-884B-93D076B7360D}" type="parTrans" cxnId="{5FF51CE0-1AC6-40EB-AEC2-479259A51AE6}">
      <dgm:prSet/>
      <dgm:spPr/>
      <dgm:t>
        <a:bodyPr/>
        <a:lstStyle/>
        <a:p>
          <a:endParaRPr lang="ru-RU"/>
        </a:p>
      </dgm:t>
    </dgm:pt>
    <dgm:pt modelId="{7DD6379C-AA72-4E7E-9720-7E486024AFB0}" type="sibTrans" cxnId="{5FF51CE0-1AC6-40EB-AEC2-479259A51AE6}">
      <dgm:prSet/>
      <dgm:spPr/>
      <dgm:t>
        <a:bodyPr/>
        <a:lstStyle/>
        <a:p>
          <a:endParaRPr lang="ru-RU"/>
        </a:p>
      </dgm:t>
    </dgm:pt>
    <dgm:pt modelId="{139007E1-73E9-455F-9E2C-81E668FA7E2D}">
      <dgm:prSet custT="1"/>
      <dgm:spPr/>
      <dgm:t>
        <a:bodyPr/>
        <a:lstStyle/>
        <a:p>
          <a:pPr rtl="0"/>
          <a:r>
            <a:rPr lang="ru-RU" sz="1600" b="1" dirty="0" smtClean="0">
              <a:latin typeface="Times New Roman" pitchFamily="18" charset="0"/>
              <a:cs typeface="Times New Roman" pitchFamily="18" charset="0"/>
            </a:rPr>
            <a:t>Конструкция состава преступления </a:t>
          </a:r>
          <a:r>
            <a:rPr lang="ru-RU" sz="1600" dirty="0" smtClean="0">
              <a:latin typeface="Times New Roman" pitchFamily="18" charset="0"/>
              <a:cs typeface="Times New Roman" pitchFamily="18" charset="0"/>
            </a:rPr>
            <a:t>– формальный состав.</a:t>
          </a:r>
          <a:endParaRPr lang="ru-RU" sz="1600" dirty="0">
            <a:latin typeface="Times New Roman" pitchFamily="18" charset="0"/>
            <a:cs typeface="Times New Roman" pitchFamily="18" charset="0"/>
          </a:endParaRPr>
        </a:p>
      </dgm:t>
    </dgm:pt>
    <dgm:pt modelId="{4B342D70-17DA-4D32-BC2C-A584A58C06EA}" type="parTrans" cxnId="{C8E7F5F8-8595-448E-9125-E1B9E0A03081}">
      <dgm:prSet/>
      <dgm:spPr/>
      <dgm:t>
        <a:bodyPr/>
        <a:lstStyle/>
        <a:p>
          <a:endParaRPr lang="ru-RU"/>
        </a:p>
      </dgm:t>
    </dgm:pt>
    <dgm:pt modelId="{CA8A6EB5-8EEE-4AD8-BD3F-369B7C14A714}" type="sibTrans" cxnId="{C8E7F5F8-8595-448E-9125-E1B9E0A03081}">
      <dgm:prSet/>
      <dgm:spPr/>
      <dgm:t>
        <a:bodyPr/>
        <a:lstStyle/>
        <a:p>
          <a:endParaRPr lang="ru-RU"/>
        </a:p>
      </dgm:t>
    </dgm:pt>
    <dgm:pt modelId="{51D63AC6-5F5A-4644-ACD9-E490C101F45C}" type="pres">
      <dgm:prSet presAssocID="{753334BF-DB90-406F-968E-D505BFCEBBA7}" presName="linear" presStyleCnt="0">
        <dgm:presLayoutVars>
          <dgm:animLvl val="lvl"/>
          <dgm:resizeHandles val="exact"/>
        </dgm:presLayoutVars>
      </dgm:prSet>
      <dgm:spPr/>
      <dgm:t>
        <a:bodyPr/>
        <a:lstStyle/>
        <a:p>
          <a:endParaRPr lang="ru-RU"/>
        </a:p>
      </dgm:t>
    </dgm:pt>
    <dgm:pt modelId="{A5E9E0ED-BB77-4505-8477-DBF58C909EA2}" type="pres">
      <dgm:prSet presAssocID="{91876935-E55F-4ED7-B446-C276DA2738D8}" presName="parentText" presStyleLbl="node1" presStyleIdx="0" presStyleCnt="4" custScaleY="113817">
        <dgm:presLayoutVars>
          <dgm:chMax val="0"/>
          <dgm:bulletEnabled val="1"/>
        </dgm:presLayoutVars>
      </dgm:prSet>
      <dgm:spPr/>
      <dgm:t>
        <a:bodyPr/>
        <a:lstStyle/>
        <a:p>
          <a:endParaRPr lang="ru-RU"/>
        </a:p>
      </dgm:t>
    </dgm:pt>
    <dgm:pt modelId="{D4F9A54D-E1B4-4360-8891-0752523AF209}" type="pres">
      <dgm:prSet presAssocID="{CF57D2D2-CEBD-4160-B25B-AD5F18F84795}" presName="spacer" presStyleCnt="0"/>
      <dgm:spPr/>
    </dgm:pt>
    <dgm:pt modelId="{579F2C82-F2E8-43D8-8666-784979EFB429}" type="pres">
      <dgm:prSet presAssocID="{8ADD9A7A-7172-4CEF-A9C3-A5E55559735A}" presName="parentText" presStyleLbl="node1" presStyleIdx="1" presStyleCnt="4" custScaleY="83063">
        <dgm:presLayoutVars>
          <dgm:chMax val="0"/>
          <dgm:bulletEnabled val="1"/>
        </dgm:presLayoutVars>
      </dgm:prSet>
      <dgm:spPr/>
      <dgm:t>
        <a:bodyPr/>
        <a:lstStyle/>
        <a:p>
          <a:endParaRPr lang="ru-RU"/>
        </a:p>
      </dgm:t>
    </dgm:pt>
    <dgm:pt modelId="{C0D50220-B4AB-4A2D-BFAC-2C71D72E6B83}" type="pres">
      <dgm:prSet presAssocID="{535B421E-114B-41AD-828E-ED6FDBAEE62A}" presName="spacer" presStyleCnt="0"/>
      <dgm:spPr/>
    </dgm:pt>
    <dgm:pt modelId="{E3C83FE2-B61B-448A-908E-B6DEDECAB516}" type="pres">
      <dgm:prSet presAssocID="{AE04DB8B-C57C-44BC-A4D4-C5C38F4E7F97}" presName="parentText" presStyleLbl="node1" presStyleIdx="2" presStyleCnt="4" custScaleY="81303">
        <dgm:presLayoutVars>
          <dgm:chMax val="0"/>
          <dgm:bulletEnabled val="1"/>
        </dgm:presLayoutVars>
      </dgm:prSet>
      <dgm:spPr/>
      <dgm:t>
        <a:bodyPr/>
        <a:lstStyle/>
        <a:p>
          <a:endParaRPr lang="ru-RU"/>
        </a:p>
      </dgm:t>
    </dgm:pt>
    <dgm:pt modelId="{E06BE209-F9B6-465C-9F2D-D2351F343BA3}" type="pres">
      <dgm:prSet presAssocID="{7DD6379C-AA72-4E7E-9720-7E486024AFB0}" presName="spacer" presStyleCnt="0"/>
      <dgm:spPr/>
    </dgm:pt>
    <dgm:pt modelId="{95D0E96B-F873-4C31-A944-C80A51A4D2C4}" type="pres">
      <dgm:prSet presAssocID="{139007E1-73E9-455F-9E2C-81E668FA7E2D}" presName="parentText" presStyleLbl="node1" presStyleIdx="3" presStyleCnt="4" custScaleY="76998">
        <dgm:presLayoutVars>
          <dgm:chMax val="0"/>
          <dgm:bulletEnabled val="1"/>
        </dgm:presLayoutVars>
      </dgm:prSet>
      <dgm:spPr/>
      <dgm:t>
        <a:bodyPr/>
        <a:lstStyle/>
        <a:p>
          <a:endParaRPr lang="ru-RU"/>
        </a:p>
      </dgm:t>
    </dgm:pt>
  </dgm:ptLst>
  <dgm:cxnLst>
    <dgm:cxn modelId="{C8E7F5F8-8595-448E-9125-E1B9E0A03081}" srcId="{753334BF-DB90-406F-968E-D505BFCEBBA7}" destId="{139007E1-73E9-455F-9E2C-81E668FA7E2D}" srcOrd="3" destOrd="0" parTransId="{4B342D70-17DA-4D32-BC2C-A584A58C06EA}" sibTransId="{CA8A6EB5-8EEE-4AD8-BD3F-369B7C14A714}"/>
    <dgm:cxn modelId="{11C4F604-32B8-4A67-ADB6-5472978D784A}" type="presOf" srcId="{8ADD9A7A-7172-4CEF-A9C3-A5E55559735A}" destId="{579F2C82-F2E8-43D8-8666-784979EFB429}" srcOrd="0" destOrd="0" presId="urn:microsoft.com/office/officeart/2005/8/layout/vList2"/>
    <dgm:cxn modelId="{36A73FB2-D374-49C4-B907-94AFD6AE5D05}" type="presOf" srcId="{AE04DB8B-C57C-44BC-A4D4-C5C38F4E7F97}" destId="{E3C83FE2-B61B-448A-908E-B6DEDECAB516}" srcOrd="0" destOrd="0" presId="urn:microsoft.com/office/officeart/2005/8/layout/vList2"/>
    <dgm:cxn modelId="{59FDCA8D-7B4D-4E6C-B223-4937B0541931}" type="presOf" srcId="{139007E1-73E9-455F-9E2C-81E668FA7E2D}" destId="{95D0E96B-F873-4C31-A944-C80A51A4D2C4}" srcOrd="0" destOrd="0" presId="urn:microsoft.com/office/officeart/2005/8/layout/vList2"/>
    <dgm:cxn modelId="{6D20949B-666C-4EB1-9D20-2B56150E8208}" srcId="{753334BF-DB90-406F-968E-D505BFCEBBA7}" destId="{8ADD9A7A-7172-4CEF-A9C3-A5E55559735A}" srcOrd="1" destOrd="0" parTransId="{8458940C-EAB4-4422-BC3E-1F611BCFF564}" sibTransId="{535B421E-114B-41AD-828E-ED6FDBAEE62A}"/>
    <dgm:cxn modelId="{5FF51CE0-1AC6-40EB-AEC2-479259A51AE6}" srcId="{753334BF-DB90-406F-968E-D505BFCEBBA7}" destId="{AE04DB8B-C57C-44BC-A4D4-C5C38F4E7F97}" srcOrd="2" destOrd="0" parTransId="{C01A4F0F-0C4D-4F2C-884B-93D076B7360D}" sibTransId="{7DD6379C-AA72-4E7E-9720-7E486024AFB0}"/>
    <dgm:cxn modelId="{5E1623AD-5D2C-4F90-A08E-F2C4A23DEDD2}" srcId="{753334BF-DB90-406F-968E-D505BFCEBBA7}" destId="{91876935-E55F-4ED7-B446-C276DA2738D8}" srcOrd="0" destOrd="0" parTransId="{9A737633-7754-476A-819D-E655560263E3}" sibTransId="{CF57D2D2-CEBD-4160-B25B-AD5F18F84795}"/>
    <dgm:cxn modelId="{9022C19C-DF4D-4A8E-8FFB-EC4B15B0B096}" type="presOf" srcId="{753334BF-DB90-406F-968E-D505BFCEBBA7}" destId="{51D63AC6-5F5A-4644-ACD9-E490C101F45C}" srcOrd="0" destOrd="0" presId="urn:microsoft.com/office/officeart/2005/8/layout/vList2"/>
    <dgm:cxn modelId="{68CDD6B8-3AFD-459B-967D-FD2821042212}" type="presOf" srcId="{91876935-E55F-4ED7-B446-C276DA2738D8}" destId="{A5E9E0ED-BB77-4505-8477-DBF58C909EA2}" srcOrd="0" destOrd="0" presId="urn:microsoft.com/office/officeart/2005/8/layout/vList2"/>
    <dgm:cxn modelId="{03D641B7-9351-4D5A-AFBC-A4965C5BA771}" type="presParOf" srcId="{51D63AC6-5F5A-4644-ACD9-E490C101F45C}" destId="{A5E9E0ED-BB77-4505-8477-DBF58C909EA2}" srcOrd="0" destOrd="0" presId="urn:microsoft.com/office/officeart/2005/8/layout/vList2"/>
    <dgm:cxn modelId="{A4455507-D1DD-4204-A5BD-7DC8871EB3A4}" type="presParOf" srcId="{51D63AC6-5F5A-4644-ACD9-E490C101F45C}" destId="{D4F9A54D-E1B4-4360-8891-0752523AF209}" srcOrd="1" destOrd="0" presId="urn:microsoft.com/office/officeart/2005/8/layout/vList2"/>
    <dgm:cxn modelId="{B55E3990-EB56-4076-95DB-D5085D87491B}" type="presParOf" srcId="{51D63AC6-5F5A-4644-ACD9-E490C101F45C}" destId="{579F2C82-F2E8-43D8-8666-784979EFB429}" srcOrd="2" destOrd="0" presId="urn:microsoft.com/office/officeart/2005/8/layout/vList2"/>
    <dgm:cxn modelId="{0A12386A-234F-4F87-B6AC-79C04E8C84E5}" type="presParOf" srcId="{51D63AC6-5F5A-4644-ACD9-E490C101F45C}" destId="{C0D50220-B4AB-4A2D-BFAC-2C71D72E6B83}" srcOrd="3" destOrd="0" presId="urn:microsoft.com/office/officeart/2005/8/layout/vList2"/>
    <dgm:cxn modelId="{64A933BE-191D-418E-B098-84C35EC98DAC}" type="presParOf" srcId="{51D63AC6-5F5A-4644-ACD9-E490C101F45C}" destId="{E3C83FE2-B61B-448A-908E-B6DEDECAB516}" srcOrd="4" destOrd="0" presId="urn:microsoft.com/office/officeart/2005/8/layout/vList2"/>
    <dgm:cxn modelId="{562A0B35-6B62-4F48-BC85-2081BD360D17}" type="presParOf" srcId="{51D63AC6-5F5A-4644-ACD9-E490C101F45C}" destId="{E06BE209-F9B6-465C-9F2D-D2351F343BA3}" srcOrd="5" destOrd="0" presId="urn:microsoft.com/office/officeart/2005/8/layout/vList2"/>
    <dgm:cxn modelId="{21091DD3-F12F-453A-B069-53127745733C}" type="presParOf" srcId="{51D63AC6-5F5A-4644-ACD9-E490C101F45C}" destId="{95D0E96B-F873-4C31-A944-C80A51A4D2C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2970D3C-6FCF-4823-B159-C487483CF89B}"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ru-RU"/>
        </a:p>
      </dgm:t>
    </dgm:pt>
    <dgm:pt modelId="{55F72A93-58FD-4914-9600-6639D2A86596}">
      <dgm:prSet/>
      <dgm:spPr/>
      <dgm:t>
        <a:bodyPr/>
        <a:lstStyle/>
        <a:p>
          <a:pPr algn="ctr" rtl="0"/>
          <a:r>
            <a:rPr lang="ru-RU" b="1" dirty="0" smtClean="0">
              <a:latin typeface="Times New Roman" pitchFamily="18" charset="0"/>
              <a:cs typeface="Times New Roman" pitchFamily="18" charset="0"/>
            </a:rPr>
            <a:t>Дача взятки</a:t>
          </a:r>
          <a:r>
            <a:rPr lang="ru-RU" dirty="0" smtClean="0">
              <a:latin typeface="Times New Roman" pitchFamily="18" charset="0"/>
              <a:cs typeface="Times New Roman" pitchFamily="18" charset="0"/>
            </a:rPr>
            <a:t> должностному лицу, иностранному должностному лицу либо должностному лицу публичной международной организации лично или через посредника (статья 291 УК РФ).</a:t>
          </a:r>
          <a:endParaRPr lang="ru-RU" dirty="0">
            <a:latin typeface="Times New Roman" pitchFamily="18" charset="0"/>
            <a:cs typeface="Times New Roman" pitchFamily="18" charset="0"/>
          </a:endParaRPr>
        </a:p>
      </dgm:t>
    </dgm:pt>
    <dgm:pt modelId="{A671DEB9-97E6-414A-B26A-D56F75D04168}" type="parTrans" cxnId="{BCFF3FFC-BCC1-4132-921C-F2D6C809DADB}">
      <dgm:prSet/>
      <dgm:spPr/>
      <dgm:t>
        <a:bodyPr/>
        <a:lstStyle/>
        <a:p>
          <a:endParaRPr lang="ru-RU"/>
        </a:p>
      </dgm:t>
    </dgm:pt>
    <dgm:pt modelId="{9550212E-371A-4419-8F8F-4D6A2C138295}" type="sibTrans" cxnId="{BCFF3FFC-BCC1-4132-921C-F2D6C809DADB}">
      <dgm:prSet/>
      <dgm:spPr/>
      <dgm:t>
        <a:bodyPr/>
        <a:lstStyle/>
        <a:p>
          <a:endParaRPr lang="ru-RU"/>
        </a:p>
      </dgm:t>
    </dgm:pt>
    <dgm:pt modelId="{78C3B1EE-7434-4C42-98E0-4BC99DBB8497}" type="pres">
      <dgm:prSet presAssocID="{12970D3C-6FCF-4823-B159-C487483CF89B}" presName="compositeShape" presStyleCnt="0">
        <dgm:presLayoutVars>
          <dgm:chMax val="7"/>
          <dgm:dir/>
          <dgm:resizeHandles val="exact"/>
        </dgm:presLayoutVars>
      </dgm:prSet>
      <dgm:spPr/>
      <dgm:t>
        <a:bodyPr/>
        <a:lstStyle/>
        <a:p>
          <a:endParaRPr lang="ru-RU"/>
        </a:p>
      </dgm:t>
    </dgm:pt>
    <dgm:pt modelId="{2A2632E5-8E8E-425C-87F9-EC85279BC603}" type="pres">
      <dgm:prSet presAssocID="{55F72A93-58FD-4914-9600-6639D2A86596}" presName="circ1TxSh" presStyleLbl="vennNode1" presStyleIdx="0" presStyleCnt="1" custScaleX="135811"/>
      <dgm:spPr/>
      <dgm:t>
        <a:bodyPr/>
        <a:lstStyle/>
        <a:p>
          <a:endParaRPr lang="ru-RU"/>
        </a:p>
      </dgm:t>
    </dgm:pt>
  </dgm:ptLst>
  <dgm:cxnLst>
    <dgm:cxn modelId="{7BD81158-9986-47FC-A72C-900533074B1C}" type="presOf" srcId="{12970D3C-6FCF-4823-B159-C487483CF89B}" destId="{78C3B1EE-7434-4C42-98E0-4BC99DBB8497}" srcOrd="0" destOrd="0" presId="urn:microsoft.com/office/officeart/2005/8/layout/venn1"/>
    <dgm:cxn modelId="{BCFF3FFC-BCC1-4132-921C-F2D6C809DADB}" srcId="{12970D3C-6FCF-4823-B159-C487483CF89B}" destId="{55F72A93-58FD-4914-9600-6639D2A86596}" srcOrd="0" destOrd="0" parTransId="{A671DEB9-97E6-414A-B26A-D56F75D04168}" sibTransId="{9550212E-371A-4419-8F8F-4D6A2C138295}"/>
    <dgm:cxn modelId="{A095E59D-23C5-4C00-86D3-CF92FDC6D642}" type="presOf" srcId="{55F72A93-58FD-4914-9600-6639D2A86596}" destId="{2A2632E5-8E8E-425C-87F9-EC85279BC603}" srcOrd="0" destOrd="0" presId="urn:microsoft.com/office/officeart/2005/8/layout/venn1"/>
    <dgm:cxn modelId="{2F0147E0-A10A-4155-B710-EE05944EDE00}" type="presParOf" srcId="{78C3B1EE-7434-4C42-98E0-4BC99DBB8497}" destId="{2A2632E5-8E8E-425C-87F9-EC85279BC603}"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dgm:spPr/>
      <dgm:t>
        <a:bodyPr/>
        <a:lstStyle/>
        <a:p>
          <a:pPr algn="just" rtl="0"/>
          <a:r>
            <a:rPr lang="ru-RU" b="1" dirty="0" smtClean="0">
              <a:latin typeface="Times New Roman" pitchFamily="18" charset="0"/>
              <a:cs typeface="Times New Roman" pitchFamily="18" charset="0"/>
            </a:rPr>
            <a:t>Объект преступления </a:t>
          </a:r>
          <a:r>
            <a:rPr lang="ru-RU" dirty="0" smtClean="0">
              <a:latin typeface="Times New Roman" pitchFamily="18" charset="0"/>
              <a:cs typeface="Times New Roman" pitchFamily="18" charset="0"/>
            </a:rPr>
            <a:t>- общественные отношения, обеспечивающие нормальное функционирование государственной власти, государственной службы, муниципальной службы.</a:t>
          </a:r>
          <a:endParaRPr lang="ru-RU" dirty="0">
            <a:latin typeface="Times New Roman" pitchFamily="18" charset="0"/>
            <a:cs typeface="Times New Roman" pitchFamily="18" charset="0"/>
          </a:endParaRP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dgm:spPr/>
      <dgm:t>
        <a:bodyPr/>
        <a:lstStyle/>
        <a:p>
          <a:pPr algn="just" rtl="0"/>
          <a:r>
            <a:rPr lang="ru-RU" b="1" dirty="0" smtClean="0">
              <a:latin typeface="Times New Roman" pitchFamily="18" charset="0"/>
              <a:cs typeface="Times New Roman" pitchFamily="18" charset="0"/>
            </a:rPr>
            <a:t>Субъект преступления – </a:t>
          </a:r>
          <a:r>
            <a:rPr lang="ru-RU" b="0" dirty="0" smtClean="0">
              <a:latin typeface="Times New Roman" pitchFamily="18" charset="0"/>
              <a:cs typeface="Times New Roman" pitchFamily="18" charset="0"/>
            </a:rPr>
            <a:t>лицо, достигшее 16 лет на момент совершения преступления.</a:t>
          </a:r>
          <a:endParaRPr lang="ru-RU" b="0" dirty="0">
            <a:latin typeface="Times New Roman" pitchFamily="18" charset="0"/>
            <a:cs typeface="Times New Roman" pitchFamily="18" charset="0"/>
          </a:endParaRP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9A882461-CA98-4D55-86C9-FE374CB9B15E}">
      <dgm:prSet/>
      <dgm:spPr/>
      <dgm:t>
        <a:bodyPr/>
        <a:lstStyle/>
        <a:p>
          <a:pPr algn="just" rtl="0"/>
          <a:r>
            <a:rPr lang="ru-RU" b="1" dirty="0" smtClean="0">
              <a:latin typeface="Times New Roman" pitchFamily="18" charset="0"/>
              <a:cs typeface="Times New Roman" pitchFamily="18" charset="0"/>
            </a:rPr>
            <a:t>Предмет преступления </a:t>
          </a:r>
          <a:r>
            <a:rPr lang="ru-RU" dirty="0" smtClean="0">
              <a:latin typeface="Times New Roman" pitchFamily="18" charset="0"/>
              <a:cs typeface="Times New Roman" pitchFamily="18" charset="0"/>
            </a:rPr>
            <a:t>- деньги, ценные бумаги, иное имущество и/или выгоды имущественного характера.</a:t>
          </a:r>
          <a:endParaRPr lang="ru-RU" dirty="0">
            <a:latin typeface="Times New Roman" pitchFamily="18" charset="0"/>
            <a:cs typeface="Times New Roman" pitchFamily="18" charset="0"/>
          </a:endParaRPr>
        </a:p>
      </dgm:t>
    </dgm:pt>
    <dgm:pt modelId="{51C46FD6-A184-4769-AB05-E6C1C6BC91AA}" type="parTrans" cxnId="{D8A019DE-7A27-4221-BE4D-61FBA6059624}">
      <dgm:prSet/>
      <dgm:spPr/>
      <dgm:t>
        <a:bodyPr/>
        <a:lstStyle/>
        <a:p>
          <a:endParaRPr lang="ru-RU"/>
        </a:p>
      </dgm:t>
    </dgm:pt>
    <dgm:pt modelId="{BB05E36B-DEC9-4DBF-B061-A942069B4CFB}" type="sibTrans" cxnId="{D8A019DE-7A27-4221-BE4D-61FBA6059624}">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t>
        <a:bodyPr/>
        <a:lstStyle/>
        <a:p>
          <a:endParaRPr lang="ru-RU"/>
        </a:p>
      </dgm:t>
    </dgm:pt>
    <dgm:pt modelId="{A662D096-5B8B-4E85-9BB1-C8859BC1A701}" type="pres">
      <dgm:prSet presAssocID="{7F2E623D-42E1-4F9C-ADA6-60C341C279B9}" presName="parentText" presStyleLbl="node1" presStyleIdx="0" presStyleCnt="3">
        <dgm:presLayoutVars>
          <dgm:chMax val="0"/>
          <dgm:bulletEnabled val="1"/>
        </dgm:presLayoutVars>
      </dgm:prSet>
      <dgm:spPr/>
      <dgm:t>
        <a:bodyPr/>
        <a:lstStyle/>
        <a:p>
          <a:endParaRPr lang="ru-RU"/>
        </a:p>
      </dgm:t>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3">
        <dgm:presLayoutVars>
          <dgm:chMax val="0"/>
          <dgm:bulletEnabled val="1"/>
        </dgm:presLayoutVars>
      </dgm:prSet>
      <dgm:spPr/>
      <dgm:t>
        <a:bodyPr/>
        <a:lstStyle/>
        <a:p>
          <a:endParaRPr lang="ru-RU"/>
        </a:p>
      </dgm:t>
    </dgm:pt>
    <dgm:pt modelId="{73806220-BFB9-4793-8B89-0D877FD76FBE}" type="pres">
      <dgm:prSet presAssocID="{6469132E-511B-439E-9935-2B0B281A985F}" presName="spacer" presStyleCnt="0"/>
      <dgm:spPr/>
    </dgm:pt>
    <dgm:pt modelId="{ED76908E-0476-48A9-9060-7F6E9373E2E2}" type="pres">
      <dgm:prSet presAssocID="{9A882461-CA98-4D55-86C9-FE374CB9B15E}" presName="parentText" presStyleLbl="node1" presStyleIdx="2" presStyleCnt="3">
        <dgm:presLayoutVars>
          <dgm:chMax val="0"/>
          <dgm:bulletEnabled val="1"/>
        </dgm:presLayoutVars>
      </dgm:prSet>
      <dgm:spPr/>
      <dgm:t>
        <a:bodyPr/>
        <a:lstStyle/>
        <a:p>
          <a:endParaRPr lang="ru-RU"/>
        </a:p>
      </dgm:t>
    </dgm:pt>
  </dgm:ptLst>
  <dgm:cxnLst>
    <dgm:cxn modelId="{CF699B47-D6F7-41D4-A335-27F668997A33}" type="presOf" srcId="{B5F3E5D7-4169-4F89-A0EC-1C92065EF0F9}" destId="{E137D27B-A636-4DEC-AE33-F3A4FB66DCAE}" srcOrd="0" destOrd="0" presId="urn:microsoft.com/office/officeart/2005/8/layout/vList2"/>
    <dgm:cxn modelId="{F1D5D22D-4767-4E25-9C1F-81D1163DE9D5}" srcId="{B5F3E5D7-4169-4F89-A0EC-1C92065EF0F9}" destId="{60964601-FB33-4F23-857D-0D8B1EDD985F}" srcOrd="1" destOrd="0" parTransId="{DC71F91D-D3D3-4C68-B8CA-66F5E3E9875B}" sibTransId="{6469132E-511B-439E-9935-2B0B281A985F}"/>
    <dgm:cxn modelId="{D8A019DE-7A27-4221-BE4D-61FBA6059624}" srcId="{B5F3E5D7-4169-4F89-A0EC-1C92065EF0F9}" destId="{9A882461-CA98-4D55-86C9-FE374CB9B15E}" srcOrd="2" destOrd="0" parTransId="{51C46FD6-A184-4769-AB05-E6C1C6BC91AA}" sibTransId="{BB05E36B-DEC9-4DBF-B061-A942069B4CFB}"/>
    <dgm:cxn modelId="{C9ACDCBC-69FB-4136-B224-F0EB6BA47C7C}" type="presOf" srcId="{9A882461-CA98-4D55-86C9-FE374CB9B15E}" destId="{ED76908E-0476-48A9-9060-7F6E9373E2E2}" srcOrd="0" destOrd="0" presId="urn:microsoft.com/office/officeart/2005/8/layout/vList2"/>
    <dgm:cxn modelId="{C87793B6-444B-406C-BDAE-313B4A53F0BD}" srcId="{B5F3E5D7-4169-4F89-A0EC-1C92065EF0F9}" destId="{7F2E623D-42E1-4F9C-ADA6-60C341C279B9}" srcOrd="0" destOrd="0" parTransId="{DA8C60BC-62CF-4F61-953E-76D77BD570F0}" sibTransId="{B1513BB3-62C4-4034-BAFC-DDDD60014B19}"/>
    <dgm:cxn modelId="{5F36363D-4595-42E2-97C5-634A7D55AA24}" type="presOf" srcId="{60964601-FB33-4F23-857D-0D8B1EDD985F}" destId="{573E7F34-C9D5-4B53-A34D-A0807B2578E0}" srcOrd="0" destOrd="0" presId="urn:microsoft.com/office/officeart/2005/8/layout/vList2"/>
    <dgm:cxn modelId="{DC93F37E-FF60-4E94-9AA5-D1172EEB6729}" type="presOf" srcId="{7F2E623D-42E1-4F9C-ADA6-60C341C279B9}" destId="{A662D096-5B8B-4E85-9BB1-C8859BC1A701}" srcOrd="0" destOrd="0" presId="urn:microsoft.com/office/officeart/2005/8/layout/vList2"/>
    <dgm:cxn modelId="{2A156EC6-D4FA-41DE-8724-1437659E876E}" type="presParOf" srcId="{E137D27B-A636-4DEC-AE33-F3A4FB66DCAE}" destId="{A662D096-5B8B-4E85-9BB1-C8859BC1A701}" srcOrd="0" destOrd="0" presId="urn:microsoft.com/office/officeart/2005/8/layout/vList2"/>
    <dgm:cxn modelId="{8054CEC8-8443-4146-B33F-4CE4DDDCCC64}" type="presParOf" srcId="{E137D27B-A636-4DEC-AE33-F3A4FB66DCAE}" destId="{B7F892B7-7E1A-4B4A-A823-1904C4C857EE}" srcOrd="1" destOrd="0" presId="urn:microsoft.com/office/officeart/2005/8/layout/vList2"/>
    <dgm:cxn modelId="{1370C13B-E201-43B5-84EA-850AB514D156}" type="presParOf" srcId="{E137D27B-A636-4DEC-AE33-F3A4FB66DCAE}" destId="{573E7F34-C9D5-4B53-A34D-A0807B2578E0}" srcOrd="2" destOrd="0" presId="urn:microsoft.com/office/officeart/2005/8/layout/vList2"/>
    <dgm:cxn modelId="{9C702614-0019-4519-BA16-723BA8C63E0F}" type="presParOf" srcId="{E137D27B-A636-4DEC-AE33-F3A4FB66DCAE}" destId="{73806220-BFB9-4793-8B89-0D877FD76FBE}" srcOrd="3" destOrd="0" presId="urn:microsoft.com/office/officeart/2005/8/layout/vList2"/>
    <dgm:cxn modelId="{CC25D52A-2788-4B57-A04B-F56ACDD0F78E}" type="presParOf" srcId="{E137D27B-A636-4DEC-AE33-F3A4FB66DCAE}" destId="{ED76908E-0476-48A9-9060-7F6E9373E2E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92D1EE-9391-4CE3-BDD1-305D6F123747}" type="doc">
      <dgm:prSet loTypeId="urn:microsoft.com/office/officeart/2005/8/layout/vList3#1" loCatId="list" qsTypeId="urn:microsoft.com/office/officeart/2005/8/quickstyle/3d4" qsCatId="3D" csTypeId="urn:microsoft.com/office/officeart/2005/8/colors/colorful2" csCatId="colorful" phldr="1"/>
      <dgm:spPr/>
      <dgm:t>
        <a:bodyPr/>
        <a:lstStyle/>
        <a:p>
          <a:endParaRPr lang="ru-RU"/>
        </a:p>
      </dgm:t>
    </dgm:pt>
    <dgm:pt modelId="{FA6EFA68-6C61-4D12-BA3D-1624E864BB85}">
      <dgm:prSet/>
      <dgm:spPr/>
      <dgm:t>
        <a:bodyPr/>
        <a:lstStyle/>
        <a:p>
          <a:pPr algn="l" rtl="0"/>
          <a:endParaRPr lang="ru-RU" dirty="0"/>
        </a:p>
      </dgm:t>
    </dgm:pt>
    <dgm:pt modelId="{DD64193A-29E4-4A00-B1BD-4941756E44BB}" type="parTrans" cxnId="{4DA76B88-B76A-4185-B0F0-5CC0A56EDA2E}">
      <dgm:prSet/>
      <dgm:spPr/>
      <dgm:t>
        <a:bodyPr/>
        <a:lstStyle/>
        <a:p>
          <a:endParaRPr lang="ru-RU"/>
        </a:p>
      </dgm:t>
    </dgm:pt>
    <dgm:pt modelId="{7648190C-651D-4A11-A2BB-BE995B30A4F9}" type="sibTrans" cxnId="{4DA76B88-B76A-4185-B0F0-5CC0A56EDA2E}">
      <dgm:prSet/>
      <dgm:spPr/>
      <dgm:t>
        <a:bodyPr/>
        <a:lstStyle/>
        <a:p>
          <a:endParaRPr lang="ru-RU"/>
        </a:p>
      </dgm:t>
    </dgm:pt>
    <dgm:pt modelId="{72B3EE4B-5CA0-44AF-BBB3-481DACF36FDF}">
      <dgm:prSet/>
      <dgm:spPr/>
      <dgm:t>
        <a:bodyPr/>
        <a:lstStyle/>
        <a:p>
          <a:pPr algn="just" rtl="0"/>
          <a:r>
            <a:rPr lang="ru-RU" dirty="0" smtClean="0">
              <a:solidFill>
                <a:schemeClr val="bg1"/>
              </a:solidFill>
              <a:latin typeface="Times New Roman" pitchFamily="18" charset="0"/>
              <a:cs typeface="Times New Roman" pitchFamily="18" charset="0"/>
            </a:rPr>
            <a:t>По мере развития Московского государства формировались и центральные органы власти, среди которых особое место занимали органы центрального управления – приказы. Столичные приказы буквально были завалены нерешенными судебными делами, их прохождение двигалось очень медленно, они «волочились», откуда и произошло знаменитое выражение «волокита». Благоприятно на развитии политической системы и на борьбе с коррупцией сказались реформы «Избранной рады».</a:t>
          </a:r>
          <a:endParaRPr lang="ru-RU" dirty="0">
            <a:solidFill>
              <a:schemeClr val="bg1"/>
            </a:solidFill>
            <a:latin typeface="Times New Roman" pitchFamily="18" charset="0"/>
            <a:cs typeface="Times New Roman" pitchFamily="18" charset="0"/>
          </a:endParaRPr>
        </a:p>
      </dgm:t>
    </dgm:pt>
    <dgm:pt modelId="{00224A4C-AB9F-4EA0-A9D5-D396057CE5DC}" type="parTrans" cxnId="{9FBED2B7-038E-4242-8F0A-74D03D61563A}">
      <dgm:prSet/>
      <dgm:spPr/>
      <dgm:t>
        <a:bodyPr/>
        <a:lstStyle/>
        <a:p>
          <a:endParaRPr lang="ru-RU"/>
        </a:p>
      </dgm:t>
    </dgm:pt>
    <dgm:pt modelId="{D8C69B38-3674-4EE2-928D-0BF05268069C}" type="sibTrans" cxnId="{9FBED2B7-038E-4242-8F0A-74D03D61563A}">
      <dgm:prSet/>
      <dgm:spPr/>
      <dgm:t>
        <a:bodyPr/>
        <a:lstStyle/>
        <a:p>
          <a:endParaRPr lang="ru-RU"/>
        </a:p>
      </dgm:t>
    </dgm:pt>
    <dgm:pt modelId="{6EC0F075-9617-4085-9636-6A5823C98459}">
      <dgm:prSet/>
      <dgm:spPr/>
      <dgm:t>
        <a:bodyPr/>
        <a:lstStyle/>
        <a:p>
          <a:pPr algn="just" rtl="0"/>
          <a:r>
            <a:rPr lang="ru-RU" dirty="0" smtClean="0">
              <a:solidFill>
                <a:schemeClr val="bg1"/>
              </a:solidFill>
              <a:latin typeface="Times New Roman" pitchFamily="18" charset="0"/>
              <a:cs typeface="Times New Roman" pitchFamily="18" charset="0"/>
            </a:rPr>
            <a:t>Борис Годунов (1598-1605) старался уничтожить взяточничество с помощью штрафов, публичных сечек, тюрьмы.</a:t>
          </a:r>
          <a:endParaRPr lang="ru-RU" dirty="0">
            <a:solidFill>
              <a:schemeClr val="bg1"/>
            </a:solidFill>
            <a:latin typeface="Times New Roman" pitchFamily="18" charset="0"/>
            <a:cs typeface="Times New Roman" pitchFamily="18" charset="0"/>
          </a:endParaRPr>
        </a:p>
      </dgm:t>
    </dgm:pt>
    <dgm:pt modelId="{E0FC3F89-117D-46AF-8600-9ED9C0CF0BB8}" type="parTrans" cxnId="{6FEC51E6-92EC-4C9B-9A47-BB42760CD1CE}">
      <dgm:prSet/>
      <dgm:spPr/>
      <dgm:t>
        <a:bodyPr/>
        <a:lstStyle/>
        <a:p>
          <a:endParaRPr lang="ru-RU"/>
        </a:p>
      </dgm:t>
    </dgm:pt>
    <dgm:pt modelId="{99BE916D-2CA7-4B80-B990-6EDC0E4FCD27}" type="sibTrans" cxnId="{6FEC51E6-92EC-4C9B-9A47-BB42760CD1CE}">
      <dgm:prSet/>
      <dgm:spPr/>
      <dgm:t>
        <a:bodyPr/>
        <a:lstStyle/>
        <a:p>
          <a:endParaRPr lang="ru-RU"/>
        </a:p>
      </dgm:t>
    </dgm:pt>
    <dgm:pt modelId="{70486586-F49A-4CDB-9646-F8064C73F77A}">
      <dgm:prSet/>
      <dgm:spPr/>
      <dgm:t>
        <a:bodyPr/>
        <a:lstStyle/>
        <a:p>
          <a:pPr algn="just" rtl="0"/>
          <a:endParaRPr lang="ru-RU" dirty="0">
            <a:solidFill>
              <a:schemeClr val="bg1"/>
            </a:solidFill>
            <a:latin typeface="Times New Roman" pitchFamily="18" charset="0"/>
            <a:cs typeface="Times New Roman" pitchFamily="18" charset="0"/>
          </a:endParaRPr>
        </a:p>
      </dgm:t>
    </dgm:pt>
    <dgm:pt modelId="{32C85993-02DC-44AC-A56D-00524667FCF4}" type="parTrans" cxnId="{F36B8371-CE67-45AA-A771-31EB9ED5EB05}">
      <dgm:prSet/>
      <dgm:spPr/>
      <dgm:t>
        <a:bodyPr/>
        <a:lstStyle/>
        <a:p>
          <a:endParaRPr lang="ru-RU"/>
        </a:p>
      </dgm:t>
    </dgm:pt>
    <dgm:pt modelId="{AE387A06-E1EA-48A7-881E-3FEDDE9BC9B0}" type="sibTrans" cxnId="{F36B8371-CE67-45AA-A771-31EB9ED5EB05}">
      <dgm:prSet/>
      <dgm:spPr/>
      <dgm:t>
        <a:bodyPr/>
        <a:lstStyle/>
        <a:p>
          <a:endParaRPr lang="ru-RU"/>
        </a:p>
      </dgm:t>
    </dgm:pt>
    <dgm:pt modelId="{85B94A9F-8990-47C0-BE52-E8F38B0B0495}" type="pres">
      <dgm:prSet presAssocID="{C292D1EE-9391-4CE3-BDD1-305D6F123747}" presName="linearFlow" presStyleCnt="0">
        <dgm:presLayoutVars>
          <dgm:dir/>
          <dgm:resizeHandles val="exact"/>
        </dgm:presLayoutVars>
      </dgm:prSet>
      <dgm:spPr/>
      <dgm:t>
        <a:bodyPr/>
        <a:lstStyle/>
        <a:p>
          <a:endParaRPr lang="ru-RU"/>
        </a:p>
      </dgm:t>
    </dgm:pt>
    <dgm:pt modelId="{02A76EBD-5F83-4090-86C5-E881AF350757}" type="pres">
      <dgm:prSet presAssocID="{FA6EFA68-6C61-4D12-BA3D-1624E864BB85}" presName="composite" presStyleCnt="0"/>
      <dgm:spPr/>
    </dgm:pt>
    <dgm:pt modelId="{99AD55CD-6824-46D7-89F8-91073637E93E}" type="pres">
      <dgm:prSet presAssocID="{FA6EFA68-6C61-4D12-BA3D-1624E864BB85}" presName="imgShp" presStyleLbl="fgImgPlace1" presStyleIdx="0" presStyleCnt="1"/>
      <dgm:spPr>
        <a:blipFill rotWithShape="0">
          <a:blip xmlns:r="http://schemas.openxmlformats.org/officeDocument/2006/relationships" r:embed="rId1"/>
          <a:stretch>
            <a:fillRect/>
          </a:stretch>
        </a:blipFill>
      </dgm:spPr>
    </dgm:pt>
    <dgm:pt modelId="{4354EB5B-8B2D-43ED-AA9F-033198E1D687}" type="pres">
      <dgm:prSet presAssocID="{FA6EFA68-6C61-4D12-BA3D-1624E864BB85}" presName="txShp" presStyleLbl="node1" presStyleIdx="0" presStyleCnt="1" custScaleX="146792" custScaleY="186505">
        <dgm:presLayoutVars>
          <dgm:bulletEnabled val="1"/>
        </dgm:presLayoutVars>
      </dgm:prSet>
      <dgm:spPr/>
      <dgm:t>
        <a:bodyPr/>
        <a:lstStyle/>
        <a:p>
          <a:endParaRPr lang="ru-RU"/>
        </a:p>
      </dgm:t>
    </dgm:pt>
  </dgm:ptLst>
  <dgm:cxnLst>
    <dgm:cxn modelId="{FD044D61-1218-4E79-AC7A-06AC223E5523}" type="presOf" srcId="{FA6EFA68-6C61-4D12-BA3D-1624E864BB85}" destId="{4354EB5B-8B2D-43ED-AA9F-033198E1D687}" srcOrd="0" destOrd="0" presId="urn:microsoft.com/office/officeart/2005/8/layout/vList3#1"/>
    <dgm:cxn modelId="{F36B8371-CE67-45AA-A771-31EB9ED5EB05}" srcId="{FA6EFA68-6C61-4D12-BA3D-1624E864BB85}" destId="{70486586-F49A-4CDB-9646-F8064C73F77A}" srcOrd="1" destOrd="0" parTransId="{32C85993-02DC-44AC-A56D-00524667FCF4}" sibTransId="{AE387A06-E1EA-48A7-881E-3FEDDE9BC9B0}"/>
    <dgm:cxn modelId="{6BF8BADE-4473-4B62-96E4-61C73A431A3D}" type="presOf" srcId="{70486586-F49A-4CDB-9646-F8064C73F77A}" destId="{4354EB5B-8B2D-43ED-AA9F-033198E1D687}" srcOrd="0" destOrd="2" presId="urn:microsoft.com/office/officeart/2005/8/layout/vList3#1"/>
    <dgm:cxn modelId="{D07463C9-0743-4C1F-9F28-27A043098416}" type="presOf" srcId="{72B3EE4B-5CA0-44AF-BBB3-481DACF36FDF}" destId="{4354EB5B-8B2D-43ED-AA9F-033198E1D687}" srcOrd="0" destOrd="1" presId="urn:microsoft.com/office/officeart/2005/8/layout/vList3#1"/>
    <dgm:cxn modelId="{BDF1E85D-8201-49F1-8515-060352471035}" type="presOf" srcId="{6EC0F075-9617-4085-9636-6A5823C98459}" destId="{4354EB5B-8B2D-43ED-AA9F-033198E1D687}" srcOrd="0" destOrd="3" presId="urn:microsoft.com/office/officeart/2005/8/layout/vList3#1"/>
    <dgm:cxn modelId="{4DA76B88-B76A-4185-B0F0-5CC0A56EDA2E}" srcId="{C292D1EE-9391-4CE3-BDD1-305D6F123747}" destId="{FA6EFA68-6C61-4D12-BA3D-1624E864BB85}" srcOrd="0" destOrd="0" parTransId="{DD64193A-29E4-4A00-B1BD-4941756E44BB}" sibTransId="{7648190C-651D-4A11-A2BB-BE995B30A4F9}"/>
    <dgm:cxn modelId="{9FBED2B7-038E-4242-8F0A-74D03D61563A}" srcId="{FA6EFA68-6C61-4D12-BA3D-1624E864BB85}" destId="{72B3EE4B-5CA0-44AF-BBB3-481DACF36FDF}" srcOrd="0" destOrd="0" parTransId="{00224A4C-AB9F-4EA0-A9D5-D396057CE5DC}" sibTransId="{D8C69B38-3674-4EE2-928D-0BF05268069C}"/>
    <dgm:cxn modelId="{68324C5D-0438-4935-BD02-A7589FAB1BE2}" type="presOf" srcId="{C292D1EE-9391-4CE3-BDD1-305D6F123747}" destId="{85B94A9F-8990-47C0-BE52-E8F38B0B0495}" srcOrd="0" destOrd="0" presId="urn:microsoft.com/office/officeart/2005/8/layout/vList3#1"/>
    <dgm:cxn modelId="{6FEC51E6-92EC-4C9B-9A47-BB42760CD1CE}" srcId="{FA6EFA68-6C61-4D12-BA3D-1624E864BB85}" destId="{6EC0F075-9617-4085-9636-6A5823C98459}" srcOrd="2" destOrd="0" parTransId="{E0FC3F89-117D-46AF-8600-9ED9C0CF0BB8}" sibTransId="{99BE916D-2CA7-4B80-B990-6EDC0E4FCD27}"/>
    <dgm:cxn modelId="{D9DC12C3-2FA9-4D00-8A8A-E469443CC56D}" type="presParOf" srcId="{85B94A9F-8990-47C0-BE52-E8F38B0B0495}" destId="{02A76EBD-5F83-4090-86C5-E881AF350757}" srcOrd="0" destOrd="0" presId="urn:microsoft.com/office/officeart/2005/8/layout/vList3#1"/>
    <dgm:cxn modelId="{411283F2-EF35-42DA-AEEA-301AC3DCE9FF}" type="presParOf" srcId="{02A76EBD-5F83-4090-86C5-E881AF350757}" destId="{99AD55CD-6824-46D7-89F8-91073637E93E}" srcOrd="0" destOrd="0" presId="urn:microsoft.com/office/officeart/2005/8/layout/vList3#1"/>
    <dgm:cxn modelId="{2A1D75BC-AF48-401D-AEC4-3CBDF73589B6}" type="presParOf" srcId="{02A76EBD-5F83-4090-86C5-E881AF350757}" destId="{4354EB5B-8B2D-43ED-AA9F-033198E1D687}"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53334BF-DB90-406F-968E-D505BFCEBBA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91876935-E55F-4ED7-B446-C276DA2738D8}">
      <dgm:prSet custT="1"/>
      <dgm:spPr/>
      <dgm:t>
        <a:bodyPr/>
        <a:lstStyle/>
        <a:p>
          <a:pPr algn="just" rtl="0"/>
          <a:r>
            <a:rPr lang="ru-RU" sz="1800" b="1" dirty="0" smtClean="0">
              <a:latin typeface="Times New Roman" pitchFamily="18" charset="0"/>
              <a:cs typeface="Times New Roman" pitchFamily="18" charset="0"/>
            </a:rPr>
            <a:t>Объективная сторона </a:t>
          </a:r>
          <a:r>
            <a:rPr lang="ru-RU" sz="1800" dirty="0" smtClean="0">
              <a:latin typeface="Times New Roman" pitchFamily="18" charset="0"/>
              <a:cs typeface="Times New Roman" pitchFamily="18" charset="0"/>
            </a:rPr>
            <a:t>– дача взятки должностному лицу, иностранному должностному лицу, либо должностному лицу публичной международной организации лично или через посредника.</a:t>
          </a:r>
          <a:endParaRPr lang="ru-RU" sz="1800" dirty="0">
            <a:latin typeface="Times New Roman" pitchFamily="18" charset="0"/>
            <a:cs typeface="Times New Roman" pitchFamily="18" charset="0"/>
          </a:endParaRPr>
        </a:p>
      </dgm:t>
    </dgm:pt>
    <dgm:pt modelId="{9A737633-7754-476A-819D-E655560263E3}" type="parTrans" cxnId="{5E1623AD-5D2C-4F90-A08E-F2C4A23DEDD2}">
      <dgm:prSet/>
      <dgm:spPr/>
      <dgm:t>
        <a:bodyPr/>
        <a:lstStyle/>
        <a:p>
          <a:endParaRPr lang="ru-RU"/>
        </a:p>
      </dgm:t>
    </dgm:pt>
    <dgm:pt modelId="{CF57D2D2-CEBD-4160-B25B-AD5F18F84795}" type="sibTrans" cxnId="{5E1623AD-5D2C-4F90-A08E-F2C4A23DEDD2}">
      <dgm:prSet/>
      <dgm:spPr/>
      <dgm:t>
        <a:bodyPr/>
        <a:lstStyle/>
        <a:p>
          <a:endParaRPr lang="ru-RU"/>
        </a:p>
      </dgm:t>
    </dgm:pt>
    <dgm:pt modelId="{8ADD9A7A-7172-4CEF-A9C3-A5E55559735A}">
      <dgm:prSet custT="1"/>
      <dgm:spPr/>
      <dgm:t>
        <a:bodyPr/>
        <a:lstStyle/>
        <a:p>
          <a:pPr rtl="0"/>
          <a:r>
            <a:rPr lang="ru-RU" sz="1800" b="1" dirty="0" smtClean="0">
              <a:latin typeface="Times New Roman" pitchFamily="18" charset="0"/>
              <a:cs typeface="Times New Roman" pitchFamily="18" charset="0"/>
            </a:rPr>
            <a:t>Субъективная сторона </a:t>
          </a:r>
          <a:r>
            <a:rPr lang="ru-RU" sz="1800" dirty="0" smtClean="0">
              <a:latin typeface="Times New Roman" pitchFamily="18" charset="0"/>
              <a:cs typeface="Times New Roman" pitchFamily="18" charset="0"/>
            </a:rPr>
            <a:t>– характеризуется прямым умыслом. </a:t>
          </a:r>
          <a:endParaRPr lang="ru-RU" sz="1800" dirty="0">
            <a:latin typeface="Times New Roman" pitchFamily="18" charset="0"/>
            <a:cs typeface="Times New Roman" pitchFamily="18" charset="0"/>
          </a:endParaRPr>
        </a:p>
      </dgm:t>
    </dgm:pt>
    <dgm:pt modelId="{8458940C-EAB4-4422-BC3E-1F611BCFF564}" type="parTrans" cxnId="{6D20949B-666C-4EB1-9D20-2B56150E8208}">
      <dgm:prSet/>
      <dgm:spPr/>
      <dgm:t>
        <a:bodyPr/>
        <a:lstStyle/>
        <a:p>
          <a:endParaRPr lang="ru-RU"/>
        </a:p>
      </dgm:t>
    </dgm:pt>
    <dgm:pt modelId="{535B421E-114B-41AD-828E-ED6FDBAEE62A}" type="sibTrans" cxnId="{6D20949B-666C-4EB1-9D20-2B56150E8208}">
      <dgm:prSet/>
      <dgm:spPr/>
      <dgm:t>
        <a:bodyPr/>
        <a:lstStyle/>
        <a:p>
          <a:endParaRPr lang="ru-RU"/>
        </a:p>
      </dgm:t>
    </dgm:pt>
    <dgm:pt modelId="{AE04DB8B-C57C-44BC-A4D4-C5C38F4E7F97}">
      <dgm:prSet custT="1"/>
      <dgm:spPr/>
      <dgm:t>
        <a:bodyPr/>
        <a:lstStyle/>
        <a:p>
          <a:pPr rtl="0"/>
          <a:r>
            <a:rPr lang="ru-RU" sz="1800" b="1" dirty="0" smtClean="0">
              <a:latin typeface="Times New Roman" pitchFamily="18" charset="0"/>
              <a:cs typeface="Times New Roman" pitchFamily="18" charset="0"/>
            </a:rPr>
            <a:t>Мотив преступления </a:t>
          </a:r>
          <a:r>
            <a:rPr lang="ru-RU" sz="1800" dirty="0" smtClean="0">
              <a:latin typeface="Times New Roman" pitchFamily="18" charset="0"/>
              <a:cs typeface="Times New Roman" pitchFamily="18" charset="0"/>
            </a:rPr>
            <a:t>– корыстный.</a:t>
          </a:r>
          <a:endParaRPr lang="ru-RU" sz="1800" dirty="0">
            <a:latin typeface="Times New Roman" pitchFamily="18" charset="0"/>
            <a:cs typeface="Times New Roman" pitchFamily="18" charset="0"/>
          </a:endParaRPr>
        </a:p>
      </dgm:t>
    </dgm:pt>
    <dgm:pt modelId="{C01A4F0F-0C4D-4F2C-884B-93D076B7360D}" type="parTrans" cxnId="{5FF51CE0-1AC6-40EB-AEC2-479259A51AE6}">
      <dgm:prSet/>
      <dgm:spPr/>
      <dgm:t>
        <a:bodyPr/>
        <a:lstStyle/>
        <a:p>
          <a:endParaRPr lang="ru-RU"/>
        </a:p>
      </dgm:t>
    </dgm:pt>
    <dgm:pt modelId="{7DD6379C-AA72-4E7E-9720-7E486024AFB0}" type="sibTrans" cxnId="{5FF51CE0-1AC6-40EB-AEC2-479259A51AE6}">
      <dgm:prSet/>
      <dgm:spPr/>
      <dgm:t>
        <a:bodyPr/>
        <a:lstStyle/>
        <a:p>
          <a:endParaRPr lang="ru-RU"/>
        </a:p>
      </dgm:t>
    </dgm:pt>
    <dgm:pt modelId="{139007E1-73E9-455F-9E2C-81E668FA7E2D}">
      <dgm:prSet custT="1"/>
      <dgm:spPr/>
      <dgm:t>
        <a:bodyPr/>
        <a:lstStyle/>
        <a:p>
          <a:pPr rtl="0"/>
          <a:r>
            <a:rPr lang="ru-RU" sz="1800" b="1" dirty="0" smtClean="0">
              <a:latin typeface="Times New Roman" pitchFamily="18" charset="0"/>
              <a:cs typeface="Times New Roman" pitchFamily="18" charset="0"/>
            </a:rPr>
            <a:t>Конструкция состава преступления </a:t>
          </a:r>
          <a:r>
            <a:rPr lang="ru-RU" sz="1800" dirty="0" smtClean="0">
              <a:latin typeface="Times New Roman" pitchFamily="18" charset="0"/>
              <a:cs typeface="Times New Roman" pitchFamily="18" charset="0"/>
            </a:rPr>
            <a:t>– формальный состав.</a:t>
          </a:r>
          <a:endParaRPr lang="ru-RU" sz="1800" dirty="0">
            <a:latin typeface="Times New Roman" pitchFamily="18" charset="0"/>
            <a:cs typeface="Times New Roman" pitchFamily="18" charset="0"/>
          </a:endParaRPr>
        </a:p>
      </dgm:t>
    </dgm:pt>
    <dgm:pt modelId="{4B342D70-17DA-4D32-BC2C-A584A58C06EA}" type="parTrans" cxnId="{C8E7F5F8-8595-448E-9125-E1B9E0A03081}">
      <dgm:prSet/>
      <dgm:spPr/>
      <dgm:t>
        <a:bodyPr/>
        <a:lstStyle/>
        <a:p>
          <a:endParaRPr lang="ru-RU"/>
        </a:p>
      </dgm:t>
    </dgm:pt>
    <dgm:pt modelId="{CA8A6EB5-8EEE-4AD8-BD3F-369B7C14A714}" type="sibTrans" cxnId="{C8E7F5F8-8595-448E-9125-E1B9E0A03081}">
      <dgm:prSet/>
      <dgm:spPr/>
      <dgm:t>
        <a:bodyPr/>
        <a:lstStyle/>
        <a:p>
          <a:endParaRPr lang="ru-RU"/>
        </a:p>
      </dgm:t>
    </dgm:pt>
    <dgm:pt modelId="{BC5F1168-8AEC-4074-B2C0-737D5AC5187B}">
      <dgm:prSet custT="1"/>
      <dgm:spPr/>
      <dgm:t>
        <a:bodyPr/>
        <a:lstStyle/>
        <a:p>
          <a:pPr algn="just" rtl="0"/>
          <a:r>
            <a:rPr lang="ru-RU" sz="1800" b="1" dirty="0" smtClean="0">
              <a:latin typeface="Times New Roman" pitchFamily="18" charset="0"/>
              <a:cs typeface="Times New Roman" pitchFamily="18" charset="0"/>
            </a:rPr>
            <a:t>Особенности</a:t>
          </a:r>
          <a:r>
            <a:rPr lang="ru-RU" sz="1800" dirty="0" smtClean="0">
              <a:latin typeface="Times New Roman" pitchFamily="18" charset="0"/>
              <a:cs typeface="Times New Roman" pitchFamily="18" charset="0"/>
            </a:rPr>
            <a:t>: лицо, давшее взятку, освобождается от уголовной ответственности, если имело место вымогательство взятки со стороны должностного лица или если лицо добровольно сообщило органу, имеющему право возбудить уголовное дело, о даче взятки.</a:t>
          </a:r>
          <a:endParaRPr lang="ru-RU" sz="1800" dirty="0">
            <a:latin typeface="Times New Roman" pitchFamily="18" charset="0"/>
            <a:cs typeface="Times New Roman" pitchFamily="18" charset="0"/>
          </a:endParaRPr>
        </a:p>
      </dgm:t>
    </dgm:pt>
    <dgm:pt modelId="{E34D4C85-00DC-498D-BD03-B45E83F550FA}" type="parTrans" cxnId="{441AC27D-1990-46B6-BD35-37247F7B5C06}">
      <dgm:prSet/>
      <dgm:spPr/>
      <dgm:t>
        <a:bodyPr/>
        <a:lstStyle/>
        <a:p>
          <a:endParaRPr lang="ru-RU"/>
        </a:p>
      </dgm:t>
    </dgm:pt>
    <dgm:pt modelId="{1AFF442F-150F-40B9-A9C5-3A04C4AC0833}" type="sibTrans" cxnId="{441AC27D-1990-46B6-BD35-37247F7B5C06}">
      <dgm:prSet/>
      <dgm:spPr/>
      <dgm:t>
        <a:bodyPr/>
        <a:lstStyle/>
        <a:p>
          <a:endParaRPr lang="ru-RU"/>
        </a:p>
      </dgm:t>
    </dgm:pt>
    <dgm:pt modelId="{51D63AC6-5F5A-4644-ACD9-E490C101F45C}" type="pres">
      <dgm:prSet presAssocID="{753334BF-DB90-406F-968E-D505BFCEBBA7}" presName="linear" presStyleCnt="0">
        <dgm:presLayoutVars>
          <dgm:animLvl val="lvl"/>
          <dgm:resizeHandles val="exact"/>
        </dgm:presLayoutVars>
      </dgm:prSet>
      <dgm:spPr/>
      <dgm:t>
        <a:bodyPr/>
        <a:lstStyle/>
        <a:p>
          <a:endParaRPr lang="ru-RU"/>
        </a:p>
      </dgm:t>
    </dgm:pt>
    <dgm:pt modelId="{A5E9E0ED-BB77-4505-8477-DBF58C909EA2}" type="pres">
      <dgm:prSet presAssocID="{91876935-E55F-4ED7-B446-C276DA2738D8}" presName="parentText" presStyleLbl="node1" presStyleIdx="0" presStyleCnt="5" custScaleY="112536" custLinFactY="39" custLinFactNeighborX="-35" custLinFactNeighborY="100000">
        <dgm:presLayoutVars>
          <dgm:chMax val="0"/>
          <dgm:bulletEnabled val="1"/>
        </dgm:presLayoutVars>
      </dgm:prSet>
      <dgm:spPr/>
      <dgm:t>
        <a:bodyPr/>
        <a:lstStyle/>
        <a:p>
          <a:endParaRPr lang="ru-RU"/>
        </a:p>
      </dgm:t>
    </dgm:pt>
    <dgm:pt modelId="{D4F9A54D-E1B4-4360-8891-0752523AF209}" type="pres">
      <dgm:prSet presAssocID="{CF57D2D2-CEBD-4160-B25B-AD5F18F84795}" presName="spacer" presStyleCnt="0"/>
      <dgm:spPr/>
    </dgm:pt>
    <dgm:pt modelId="{579F2C82-F2E8-43D8-8666-784979EFB429}" type="pres">
      <dgm:prSet presAssocID="{8ADD9A7A-7172-4CEF-A9C3-A5E55559735A}" presName="parentText" presStyleLbl="node1" presStyleIdx="1" presStyleCnt="5" custScaleY="90762" custLinFactY="39" custLinFactNeighborX="-35" custLinFactNeighborY="100000">
        <dgm:presLayoutVars>
          <dgm:chMax val="0"/>
          <dgm:bulletEnabled val="1"/>
        </dgm:presLayoutVars>
      </dgm:prSet>
      <dgm:spPr/>
      <dgm:t>
        <a:bodyPr/>
        <a:lstStyle/>
        <a:p>
          <a:endParaRPr lang="ru-RU"/>
        </a:p>
      </dgm:t>
    </dgm:pt>
    <dgm:pt modelId="{C0D50220-B4AB-4A2D-BFAC-2C71D72E6B83}" type="pres">
      <dgm:prSet presAssocID="{535B421E-114B-41AD-828E-ED6FDBAEE62A}" presName="spacer" presStyleCnt="0"/>
      <dgm:spPr/>
    </dgm:pt>
    <dgm:pt modelId="{E3C83FE2-B61B-448A-908E-B6DEDECAB516}" type="pres">
      <dgm:prSet presAssocID="{AE04DB8B-C57C-44BC-A4D4-C5C38F4E7F97}" presName="parentText" presStyleLbl="node1" presStyleIdx="2" presStyleCnt="5" custScaleY="94169" custLinFactY="39" custLinFactNeighborX="-35" custLinFactNeighborY="100000">
        <dgm:presLayoutVars>
          <dgm:chMax val="0"/>
          <dgm:bulletEnabled val="1"/>
        </dgm:presLayoutVars>
      </dgm:prSet>
      <dgm:spPr/>
      <dgm:t>
        <a:bodyPr/>
        <a:lstStyle/>
        <a:p>
          <a:endParaRPr lang="ru-RU"/>
        </a:p>
      </dgm:t>
    </dgm:pt>
    <dgm:pt modelId="{E06BE209-F9B6-465C-9F2D-D2351F343BA3}" type="pres">
      <dgm:prSet presAssocID="{7DD6379C-AA72-4E7E-9720-7E486024AFB0}" presName="spacer" presStyleCnt="0"/>
      <dgm:spPr/>
    </dgm:pt>
    <dgm:pt modelId="{95D0E96B-F873-4C31-A944-C80A51A4D2C4}" type="pres">
      <dgm:prSet presAssocID="{139007E1-73E9-455F-9E2C-81E668FA7E2D}" presName="parentText" presStyleLbl="node1" presStyleIdx="3" presStyleCnt="5" custScaleY="80817" custLinFactY="39" custLinFactNeighborX="-35" custLinFactNeighborY="100000">
        <dgm:presLayoutVars>
          <dgm:chMax val="0"/>
          <dgm:bulletEnabled val="1"/>
        </dgm:presLayoutVars>
      </dgm:prSet>
      <dgm:spPr/>
      <dgm:t>
        <a:bodyPr/>
        <a:lstStyle/>
        <a:p>
          <a:endParaRPr lang="ru-RU"/>
        </a:p>
      </dgm:t>
    </dgm:pt>
    <dgm:pt modelId="{00205BD9-EAF2-4AB6-9030-EA4FD4668280}" type="pres">
      <dgm:prSet presAssocID="{CA8A6EB5-8EEE-4AD8-BD3F-369B7C14A714}" presName="spacer" presStyleCnt="0"/>
      <dgm:spPr/>
    </dgm:pt>
    <dgm:pt modelId="{7D2EA68B-F5D1-4676-9D76-80EA2E731C97}" type="pres">
      <dgm:prSet presAssocID="{BC5F1168-8AEC-4074-B2C0-737D5AC5187B}" presName="parentText" presStyleLbl="node1" presStyleIdx="4" presStyleCnt="5" custLinFactY="39" custLinFactNeighborX="-35" custLinFactNeighborY="100000">
        <dgm:presLayoutVars>
          <dgm:chMax val="0"/>
          <dgm:bulletEnabled val="1"/>
        </dgm:presLayoutVars>
      </dgm:prSet>
      <dgm:spPr/>
      <dgm:t>
        <a:bodyPr/>
        <a:lstStyle/>
        <a:p>
          <a:endParaRPr lang="ru-RU"/>
        </a:p>
      </dgm:t>
    </dgm:pt>
  </dgm:ptLst>
  <dgm:cxnLst>
    <dgm:cxn modelId="{78FF9A5B-0F25-459C-8CFC-486F06E94719}" type="presOf" srcId="{8ADD9A7A-7172-4CEF-A9C3-A5E55559735A}" destId="{579F2C82-F2E8-43D8-8666-784979EFB429}" srcOrd="0" destOrd="0" presId="urn:microsoft.com/office/officeart/2005/8/layout/vList2"/>
    <dgm:cxn modelId="{441AC27D-1990-46B6-BD35-37247F7B5C06}" srcId="{753334BF-DB90-406F-968E-D505BFCEBBA7}" destId="{BC5F1168-8AEC-4074-B2C0-737D5AC5187B}" srcOrd="4" destOrd="0" parTransId="{E34D4C85-00DC-498D-BD03-B45E83F550FA}" sibTransId="{1AFF442F-150F-40B9-A9C5-3A04C4AC0833}"/>
    <dgm:cxn modelId="{F6122010-B9F1-4D4E-AE2B-74D68790E2EE}" type="presOf" srcId="{AE04DB8B-C57C-44BC-A4D4-C5C38F4E7F97}" destId="{E3C83FE2-B61B-448A-908E-B6DEDECAB516}" srcOrd="0" destOrd="0" presId="urn:microsoft.com/office/officeart/2005/8/layout/vList2"/>
    <dgm:cxn modelId="{C8E7F5F8-8595-448E-9125-E1B9E0A03081}" srcId="{753334BF-DB90-406F-968E-D505BFCEBBA7}" destId="{139007E1-73E9-455F-9E2C-81E668FA7E2D}" srcOrd="3" destOrd="0" parTransId="{4B342D70-17DA-4D32-BC2C-A584A58C06EA}" sibTransId="{CA8A6EB5-8EEE-4AD8-BD3F-369B7C14A714}"/>
    <dgm:cxn modelId="{D26C21B7-294E-417B-ABCB-C0830CED1775}" type="presOf" srcId="{139007E1-73E9-455F-9E2C-81E668FA7E2D}" destId="{95D0E96B-F873-4C31-A944-C80A51A4D2C4}" srcOrd="0" destOrd="0" presId="urn:microsoft.com/office/officeart/2005/8/layout/vList2"/>
    <dgm:cxn modelId="{6D20949B-666C-4EB1-9D20-2B56150E8208}" srcId="{753334BF-DB90-406F-968E-D505BFCEBBA7}" destId="{8ADD9A7A-7172-4CEF-A9C3-A5E55559735A}" srcOrd="1" destOrd="0" parTransId="{8458940C-EAB4-4422-BC3E-1F611BCFF564}" sibTransId="{535B421E-114B-41AD-828E-ED6FDBAEE62A}"/>
    <dgm:cxn modelId="{5FF51CE0-1AC6-40EB-AEC2-479259A51AE6}" srcId="{753334BF-DB90-406F-968E-D505BFCEBBA7}" destId="{AE04DB8B-C57C-44BC-A4D4-C5C38F4E7F97}" srcOrd="2" destOrd="0" parTransId="{C01A4F0F-0C4D-4F2C-884B-93D076B7360D}" sibTransId="{7DD6379C-AA72-4E7E-9720-7E486024AFB0}"/>
    <dgm:cxn modelId="{427CB5D8-46C1-4410-8E41-FCE946FB4118}" type="presOf" srcId="{BC5F1168-8AEC-4074-B2C0-737D5AC5187B}" destId="{7D2EA68B-F5D1-4676-9D76-80EA2E731C97}" srcOrd="0" destOrd="0" presId="urn:microsoft.com/office/officeart/2005/8/layout/vList2"/>
    <dgm:cxn modelId="{5E1623AD-5D2C-4F90-A08E-F2C4A23DEDD2}" srcId="{753334BF-DB90-406F-968E-D505BFCEBBA7}" destId="{91876935-E55F-4ED7-B446-C276DA2738D8}" srcOrd="0" destOrd="0" parTransId="{9A737633-7754-476A-819D-E655560263E3}" sibTransId="{CF57D2D2-CEBD-4160-B25B-AD5F18F84795}"/>
    <dgm:cxn modelId="{5B7CBA41-D72F-4DB3-ADAC-474236E66268}" type="presOf" srcId="{753334BF-DB90-406F-968E-D505BFCEBBA7}" destId="{51D63AC6-5F5A-4644-ACD9-E490C101F45C}" srcOrd="0" destOrd="0" presId="urn:microsoft.com/office/officeart/2005/8/layout/vList2"/>
    <dgm:cxn modelId="{B2360359-E32A-4F57-843A-EDBEEA79CBC6}" type="presOf" srcId="{91876935-E55F-4ED7-B446-C276DA2738D8}" destId="{A5E9E0ED-BB77-4505-8477-DBF58C909EA2}" srcOrd="0" destOrd="0" presId="urn:microsoft.com/office/officeart/2005/8/layout/vList2"/>
    <dgm:cxn modelId="{006FE9E3-5993-469D-809A-A2DCB9DEE30B}" type="presParOf" srcId="{51D63AC6-5F5A-4644-ACD9-E490C101F45C}" destId="{A5E9E0ED-BB77-4505-8477-DBF58C909EA2}" srcOrd="0" destOrd="0" presId="urn:microsoft.com/office/officeart/2005/8/layout/vList2"/>
    <dgm:cxn modelId="{429037EA-CA2B-4A99-BD64-69DCFA97F877}" type="presParOf" srcId="{51D63AC6-5F5A-4644-ACD9-E490C101F45C}" destId="{D4F9A54D-E1B4-4360-8891-0752523AF209}" srcOrd="1" destOrd="0" presId="urn:microsoft.com/office/officeart/2005/8/layout/vList2"/>
    <dgm:cxn modelId="{01E57577-3246-4453-A29B-2705D70E7923}" type="presParOf" srcId="{51D63AC6-5F5A-4644-ACD9-E490C101F45C}" destId="{579F2C82-F2E8-43D8-8666-784979EFB429}" srcOrd="2" destOrd="0" presId="urn:microsoft.com/office/officeart/2005/8/layout/vList2"/>
    <dgm:cxn modelId="{A71142BD-481C-47A7-A9EF-CD74C0C3AB21}" type="presParOf" srcId="{51D63AC6-5F5A-4644-ACD9-E490C101F45C}" destId="{C0D50220-B4AB-4A2D-BFAC-2C71D72E6B83}" srcOrd="3" destOrd="0" presId="urn:microsoft.com/office/officeart/2005/8/layout/vList2"/>
    <dgm:cxn modelId="{EE3A7240-2690-41CF-BDBF-4FD132BDE09B}" type="presParOf" srcId="{51D63AC6-5F5A-4644-ACD9-E490C101F45C}" destId="{E3C83FE2-B61B-448A-908E-B6DEDECAB516}" srcOrd="4" destOrd="0" presId="urn:microsoft.com/office/officeart/2005/8/layout/vList2"/>
    <dgm:cxn modelId="{AD294E0D-4BEC-4D43-9FB3-D19623A4C774}" type="presParOf" srcId="{51D63AC6-5F5A-4644-ACD9-E490C101F45C}" destId="{E06BE209-F9B6-465C-9F2D-D2351F343BA3}" srcOrd="5" destOrd="0" presId="urn:microsoft.com/office/officeart/2005/8/layout/vList2"/>
    <dgm:cxn modelId="{F72D9C9C-C456-46CA-B0FE-CB9F8272A7DF}" type="presParOf" srcId="{51D63AC6-5F5A-4644-ACD9-E490C101F45C}" destId="{95D0E96B-F873-4C31-A944-C80A51A4D2C4}" srcOrd="6" destOrd="0" presId="urn:microsoft.com/office/officeart/2005/8/layout/vList2"/>
    <dgm:cxn modelId="{3AB73BE6-954A-4621-B75B-5A49ACBF2620}" type="presParOf" srcId="{51D63AC6-5F5A-4644-ACD9-E490C101F45C}" destId="{00205BD9-EAF2-4AB6-9030-EA4FD4668280}" srcOrd="7" destOrd="0" presId="urn:microsoft.com/office/officeart/2005/8/layout/vList2"/>
    <dgm:cxn modelId="{1BA60D42-8E0F-4229-B262-933B2A687E4D}" type="presParOf" srcId="{51D63AC6-5F5A-4644-ACD9-E490C101F45C}" destId="{7D2EA68B-F5D1-4676-9D76-80EA2E731C9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24F8695-2976-4512-9828-109021CA4D14}" type="doc">
      <dgm:prSet loTypeId="urn:microsoft.com/office/officeart/2005/8/layout/vList3#5" loCatId="list" qsTypeId="urn:microsoft.com/office/officeart/2005/8/quickstyle/simple1" qsCatId="simple" csTypeId="urn:microsoft.com/office/officeart/2005/8/colors/colorful2" csCatId="colorful" phldr="1"/>
      <dgm:spPr/>
      <dgm:t>
        <a:bodyPr/>
        <a:lstStyle/>
        <a:p>
          <a:endParaRPr lang="ru-RU"/>
        </a:p>
      </dgm:t>
    </dgm:pt>
    <dgm:pt modelId="{CB11472A-EF49-4F68-AAB7-261CE89D2C6A}">
      <dgm:prSet custT="1"/>
      <dgm:spPr/>
      <dgm:t>
        <a:bodyPr/>
        <a:lstStyle/>
        <a:p>
          <a:pPr algn="ctr" rtl="0"/>
          <a:r>
            <a:rPr lang="ru-RU" sz="2400" b="1" dirty="0" smtClean="0">
              <a:latin typeface="Times New Roman" pitchFamily="18" charset="0"/>
              <a:cs typeface="Times New Roman" pitchFamily="18" charset="0"/>
            </a:rPr>
            <a:t>Посредничество во взяточничестве </a:t>
          </a:r>
          <a:r>
            <a:rPr lang="ru-RU" sz="2400" dirty="0" smtClean="0">
              <a:latin typeface="Times New Roman" pitchFamily="18" charset="0"/>
              <a:cs typeface="Times New Roman" pitchFamily="18" charset="0"/>
            </a:rPr>
            <a:t>- непосредственная передача взятки по поручению взяткодателя или взяткополучателя или иное способствование взяткодателю и (или) взяткополучателю в достижении либо реализации соглашения между ними о получении и даче взятки (статья  291.1 УК РФ).</a:t>
          </a:r>
          <a:endParaRPr lang="ru-RU" sz="2400" dirty="0">
            <a:latin typeface="Times New Roman" pitchFamily="18" charset="0"/>
            <a:cs typeface="Times New Roman" pitchFamily="18" charset="0"/>
          </a:endParaRPr>
        </a:p>
      </dgm:t>
    </dgm:pt>
    <dgm:pt modelId="{862ACB51-2B98-42EB-86AC-C792138CDD1A}" type="parTrans" cxnId="{964706AE-A6D5-474D-89DD-CB9D7A5377B7}">
      <dgm:prSet/>
      <dgm:spPr/>
      <dgm:t>
        <a:bodyPr/>
        <a:lstStyle/>
        <a:p>
          <a:endParaRPr lang="ru-RU"/>
        </a:p>
      </dgm:t>
    </dgm:pt>
    <dgm:pt modelId="{D5DCCD7E-C255-48D7-A834-FE43B447A265}" type="sibTrans" cxnId="{964706AE-A6D5-474D-89DD-CB9D7A5377B7}">
      <dgm:prSet/>
      <dgm:spPr/>
      <dgm:t>
        <a:bodyPr/>
        <a:lstStyle/>
        <a:p>
          <a:endParaRPr lang="ru-RU"/>
        </a:p>
      </dgm:t>
    </dgm:pt>
    <dgm:pt modelId="{FC85CC68-7D94-4733-A125-B9DD7E975472}" type="pres">
      <dgm:prSet presAssocID="{B24F8695-2976-4512-9828-109021CA4D14}" presName="linearFlow" presStyleCnt="0">
        <dgm:presLayoutVars>
          <dgm:dir/>
          <dgm:resizeHandles val="exact"/>
        </dgm:presLayoutVars>
      </dgm:prSet>
      <dgm:spPr/>
      <dgm:t>
        <a:bodyPr/>
        <a:lstStyle/>
        <a:p>
          <a:endParaRPr lang="ru-RU"/>
        </a:p>
      </dgm:t>
    </dgm:pt>
    <dgm:pt modelId="{DD2618EB-AF50-49FC-912F-44B9880FA0F6}" type="pres">
      <dgm:prSet presAssocID="{CB11472A-EF49-4F68-AAB7-261CE89D2C6A}" presName="composite" presStyleCnt="0"/>
      <dgm:spPr/>
    </dgm:pt>
    <dgm:pt modelId="{13B749BB-F095-4F8C-B5D8-BC521C4876AB}" type="pres">
      <dgm:prSet presAssocID="{CB11472A-EF49-4F68-AAB7-261CE89D2C6A}" presName="imgShp" presStyleLbl="fgImgPlace1" presStyleIdx="0" presStyleCnt="1"/>
      <dgm:spPr>
        <a:blipFill rotWithShape="0">
          <a:blip xmlns:r="http://schemas.openxmlformats.org/officeDocument/2006/relationships" r:embed="rId1"/>
          <a:stretch>
            <a:fillRect/>
          </a:stretch>
        </a:blipFill>
      </dgm:spPr>
    </dgm:pt>
    <dgm:pt modelId="{7D76465A-789E-49B8-86AD-27A1BCFF6BB3}" type="pres">
      <dgm:prSet presAssocID="{CB11472A-EF49-4F68-AAB7-261CE89D2C6A}" presName="txShp" presStyleLbl="node1" presStyleIdx="0" presStyleCnt="1" custScaleX="123607" custScaleY="188716">
        <dgm:presLayoutVars>
          <dgm:bulletEnabled val="1"/>
        </dgm:presLayoutVars>
      </dgm:prSet>
      <dgm:spPr/>
      <dgm:t>
        <a:bodyPr/>
        <a:lstStyle/>
        <a:p>
          <a:endParaRPr lang="ru-RU"/>
        </a:p>
      </dgm:t>
    </dgm:pt>
  </dgm:ptLst>
  <dgm:cxnLst>
    <dgm:cxn modelId="{964706AE-A6D5-474D-89DD-CB9D7A5377B7}" srcId="{B24F8695-2976-4512-9828-109021CA4D14}" destId="{CB11472A-EF49-4F68-AAB7-261CE89D2C6A}" srcOrd="0" destOrd="0" parTransId="{862ACB51-2B98-42EB-86AC-C792138CDD1A}" sibTransId="{D5DCCD7E-C255-48D7-A834-FE43B447A265}"/>
    <dgm:cxn modelId="{13E5C2F5-7C52-47B0-BC7E-A39DBAF0C921}" type="presOf" srcId="{CB11472A-EF49-4F68-AAB7-261CE89D2C6A}" destId="{7D76465A-789E-49B8-86AD-27A1BCFF6BB3}" srcOrd="0" destOrd="0" presId="urn:microsoft.com/office/officeart/2005/8/layout/vList3#5"/>
    <dgm:cxn modelId="{5C11DF49-4A46-4C34-8F21-A8824FF26345}" type="presOf" srcId="{B24F8695-2976-4512-9828-109021CA4D14}" destId="{FC85CC68-7D94-4733-A125-B9DD7E975472}" srcOrd="0" destOrd="0" presId="urn:microsoft.com/office/officeart/2005/8/layout/vList3#5"/>
    <dgm:cxn modelId="{C786A229-3208-4617-9F26-3E533D5F2018}" type="presParOf" srcId="{FC85CC68-7D94-4733-A125-B9DD7E975472}" destId="{DD2618EB-AF50-49FC-912F-44B9880FA0F6}" srcOrd="0" destOrd="0" presId="urn:microsoft.com/office/officeart/2005/8/layout/vList3#5"/>
    <dgm:cxn modelId="{882AF0DA-CFE5-416F-ACCA-57050A579A0E}" type="presParOf" srcId="{DD2618EB-AF50-49FC-912F-44B9880FA0F6}" destId="{13B749BB-F095-4F8C-B5D8-BC521C4876AB}" srcOrd="0" destOrd="0" presId="urn:microsoft.com/office/officeart/2005/8/layout/vList3#5"/>
    <dgm:cxn modelId="{5AB4AA18-A50C-45CF-9A44-1D36CF1B8C8F}" type="presParOf" srcId="{DD2618EB-AF50-49FC-912F-44B9880FA0F6}" destId="{7D76465A-789E-49B8-86AD-27A1BCFF6BB3}" srcOrd="1" destOrd="0" presId="urn:microsoft.com/office/officeart/2005/8/layout/vList3#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t>
        <a:bodyPr/>
        <a:lstStyle/>
        <a:p>
          <a:endParaRPr lang="ru-RU"/>
        </a:p>
      </dgm:t>
    </dgm:pt>
  </dgm:ptLst>
  <dgm:cxnLst>
    <dgm:cxn modelId="{6CFC0783-B661-4832-B14D-9FA50DE71BA3}" type="presOf" srcId="{B5F3E5D7-4169-4F89-A0EC-1C92065EF0F9}" destId="{E137D27B-A636-4DEC-AE33-F3A4FB66DCA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dgm:spPr/>
      <dgm:t>
        <a:bodyPr/>
        <a:lstStyle/>
        <a:p>
          <a:pPr algn="just" rtl="0"/>
          <a:r>
            <a:rPr lang="ru-RU" b="1" dirty="0" smtClean="0">
              <a:latin typeface="Times New Roman" pitchFamily="18" charset="0"/>
              <a:cs typeface="Times New Roman" pitchFamily="18" charset="0"/>
            </a:rPr>
            <a:t>Объект преступления </a:t>
          </a:r>
          <a:r>
            <a:rPr lang="ru-RU" dirty="0" smtClean="0">
              <a:latin typeface="Times New Roman" pitchFamily="18" charset="0"/>
              <a:cs typeface="Times New Roman" pitchFamily="18" charset="0"/>
            </a:rPr>
            <a:t>- общественные отношения, обеспечивающие нормальное функционирование государственной власти, государственной службы, муниципальной службы.</a:t>
          </a:r>
          <a:endParaRPr lang="ru-RU" dirty="0">
            <a:latin typeface="Times New Roman" pitchFamily="18" charset="0"/>
            <a:cs typeface="Times New Roman" pitchFamily="18" charset="0"/>
          </a:endParaRP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dgm:spPr/>
      <dgm:t>
        <a:bodyPr/>
        <a:lstStyle/>
        <a:p>
          <a:pPr algn="just" rtl="0"/>
          <a:r>
            <a:rPr lang="ru-RU" b="1" dirty="0" smtClean="0">
              <a:latin typeface="Times New Roman" pitchFamily="18" charset="0"/>
              <a:cs typeface="Times New Roman" pitchFamily="18" charset="0"/>
            </a:rPr>
            <a:t>Субъект преступления – </a:t>
          </a:r>
          <a:r>
            <a:rPr lang="ru-RU" b="0" dirty="0" smtClean="0">
              <a:latin typeface="Times New Roman" pitchFamily="18" charset="0"/>
              <a:cs typeface="Times New Roman" pitchFamily="18" charset="0"/>
            </a:rPr>
            <a:t>лицо, достигшее 16 лет на момент совершения преступления.</a:t>
          </a:r>
          <a:endParaRPr lang="ru-RU" b="0" dirty="0">
            <a:latin typeface="Times New Roman" pitchFamily="18" charset="0"/>
            <a:cs typeface="Times New Roman" pitchFamily="18" charset="0"/>
          </a:endParaRP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9A882461-CA98-4D55-86C9-FE374CB9B15E}">
      <dgm:prSet/>
      <dgm:spPr/>
      <dgm:t>
        <a:bodyPr/>
        <a:lstStyle/>
        <a:p>
          <a:pPr algn="just" rtl="0"/>
          <a:r>
            <a:rPr lang="ru-RU" b="1" dirty="0" smtClean="0">
              <a:latin typeface="Times New Roman" pitchFamily="18" charset="0"/>
              <a:cs typeface="Times New Roman" pitchFamily="18" charset="0"/>
            </a:rPr>
            <a:t>Предмет преступления </a:t>
          </a:r>
          <a:r>
            <a:rPr lang="ru-RU" dirty="0" smtClean="0">
              <a:latin typeface="Times New Roman" pitchFamily="18" charset="0"/>
              <a:cs typeface="Times New Roman" pitchFamily="18" charset="0"/>
            </a:rPr>
            <a:t>- деньги, ценные бумаги, иное имущество и/или выгоды имущественного характера.</a:t>
          </a:r>
          <a:endParaRPr lang="ru-RU" dirty="0">
            <a:latin typeface="Times New Roman" pitchFamily="18" charset="0"/>
            <a:cs typeface="Times New Roman" pitchFamily="18" charset="0"/>
          </a:endParaRPr>
        </a:p>
      </dgm:t>
    </dgm:pt>
    <dgm:pt modelId="{51C46FD6-A184-4769-AB05-E6C1C6BC91AA}" type="parTrans" cxnId="{D8A019DE-7A27-4221-BE4D-61FBA6059624}">
      <dgm:prSet/>
      <dgm:spPr/>
      <dgm:t>
        <a:bodyPr/>
        <a:lstStyle/>
        <a:p>
          <a:endParaRPr lang="ru-RU"/>
        </a:p>
      </dgm:t>
    </dgm:pt>
    <dgm:pt modelId="{BB05E36B-DEC9-4DBF-B061-A942069B4CFB}" type="sibTrans" cxnId="{D8A019DE-7A27-4221-BE4D-61FBA6059624}">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t>
        <a:bodyPr/>
        <a:lstStyle/>
        <a:p>
          <a:endParaRPr lang="ru-RU"/>
        </a:p>
      </dgm:t>
    </dgm:pt>
    <dgm:pt modelId="{A662D096-5B8B-4E85-9BB1-C8859BC1A701}" type="pres">
      <dgm:prSet presAssocID="{7F2E623D-42E1-4F9C-ADA6-60C341C279B9}" presName="parentText" presStyleLbl="node1" presStyleIdx="0" presStyleCnt="3">
        <dgm:presLayoutVars>
          <dgm:chMax val="0"/>
          <dgm:bulletEnabled val="1"/>
        </dgm:presLayoutVars>
      </dgm:prSet>
      <dgm:spPr/>
      <dgm:t>
        <a:bodyPr/>
        <a:lstStyle/>
        <a:p>
          <a:endParaRPr lang="ru-RU"/>
        </a:p>
      </dgm:t>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3">
        <dgm:presLayoutVars>
          <dgm:chMax val="0"/>
          <dgm:bulletEnabled val="1"/>
        </dgm:presLayoutVars>
      </dgm:prSet>
      <dgm:spPr/>
      <dgm:t>
        <a:bodyPr/>
        <a:lstStyle/>
        <a:p>
          <a:endParaRPr lang="ru-RU"/>
        </a:p>
      </dgm:t>
    </dgm:pt>
    <dgm:pt modelId="{73806220-BFB9-4793-8B89-0D877FD76FBE}" type="pres">
      <dgm:prSet presAssocID="{6469132E-511B-439E-9935-2B0B281A985F}" presName="spacer" presStyleCnt="0"/>
      <dgm:spPr/>
    </dgm:pt>
    <dgm:pt modelId="{ED76908E-0476-48A9-9060-7F6E9373E2E2}" type="pres">
      <dgm:prSet presAssocID="{9A882461-CA98-4D55-86C9-FE374CB9B15E}" presName="parentText" presStyleLbl="node1" presStyleIdx="2" presStyleCnt="3">
        <dgm:presLayoutVars>
          <dgm:chMax val="0"/>
          <dgm:bulletEnabled val="1"/>
        </dgm:presLayoutVars>
      </dgm:prSet>
      <dgm:spPr/>
      <dgm:t>
        <a:bodyPr/>
        <a:lstStyle/>
        <a:p>
          <a:endParaRPr lang="ru-RU"/>
        </a:p>
      </dgm:t>
    </dgm:pt>
  </dgm:ptLst>
  <dgm:cxnLst>
    <dgm:cxn modelId="{F1D5D22D-4767-4E25-9C1F-81D1163DE9D5}" srcId="{B5F3E5D7-4169-4F89-A0EC-1C92065EF0F9}" destId="{60964601-FB33-4F23-857D-0D8B1EDD985F}" srcOrd="1" destOrd="0" parTransId="{DC71F91D-D3D3-4C68-B8CA-66F5E3E9875B}" sibTransId="{6469132E-511B-439E-9935-2B0B281A985F}"/>
    <dgm:cxn modelId="{D8A019DE-7A27-4221-BE4D-61FBA6059624}" srcId="{B5F3E5D7-4169-4F89-A0EC-1C92065EF0F9}" destId="{9A882461-CA98-4D55-86C9-FE374CB9B15E}" srcOrd="2" destOrd="0" parTransId="{51C46FD6-A184-4769-AB05-E6C1C6BC91AA}" sibTransId="{BB05E36B-DEC9-4DBF-B061-A942069B4CFB}"/>
    <dgm:cxn modelId="{14AD3C14-68DE-4DCA-A03C-C8746E4E185E}" type="presOf" srcId="{B5F3E5D7-4169-4F89-A0EC-1C92065EF0F9}" destId="{E137D27B-A636-4DEC-AE33-F3A4FB66DCAE}" srcOrd="0" destOrd="0" presId="urn:microsoft.com/office/officeart/2005/8/layout/vList2"/>
    <dgm:cxn modelId="{C87793B6-444B-406C-BDAE-313B4A53F0BD}" srcId="{B5F3E5D7-4169-4F89-A0EC-1C92065EF0F9}" destId="{7F2E623D-42E1-4F9C-ADA6-60C341C279B9}" srcOrd="0" destOrd="0" parTransId="{DA8C60BC-62CF-4F61-953E-76D77BD570F0}" sibTransId="{B1513BB3-62C4-4034-BAFC-DDDD60014B19}"/>
    <dgm:cxn modelId="{76806337-2183-4DCD-9D67-2C3BD1BAAA30}" type="presOf" srcId="{9A882461-CA98-4D55-86C9-FE374CB9B15E}" destId="{ED76908E-0476-48A9-9060-7F6E9373E2E2}" srcOrd="0" destOrd="0" presId="urn:microsoft.com/office/officeart/2005/8/layout/vList2"/>
    <dgm:cxn modelId="{C784AC5D-7AF3-48DA-8E51-F58BB7D7A81A}" type="presOf" srcId="{60964601-FB33-4F23-857D-0D8B1EDD985F}" destId="{573E7F34-C9D5-4B53-A34D-A0807B2578E0}" srcOrd="0" destOrd="0" presId="urn:microsoft.com/office/officeart/2005/8/layout/vList2"/>
    <dgm:cxn modelId="{772108A5-5857-448B-B90E-AEA99334561A}" type="presOf" srcId="{7F2E623D-42E1-4F9C-ADA6-60C341C279B9}" destId="{A662D096-5B8B-4E85-9BB1-C8859BC1A701}" srcOrd="0" destOrd="0" presId="urn:microsoft.com/office/officeart/2005/8/layout/vList2"/>
    <dgm:cxn modelId="{603A1D0E-357B-4B15-B6B7-B8338734B377}" type="presParOf" srcId="{E137D27B-A636-4DEC-AE33-F3A4FB66DCAE}" destId="{A662D096-5B8B-4E85-9BB1-C8859BC1A701}" srcOrd="0" destOrd="0" presId="urn:microsoft.com/office/officeart/2005/8/layout/vList2"/>
    <dgm:cxn modelId="{310C2D80-69AB-43B8-8622-F56690879636}" type="presParOf" srcId="{E137D27B-A636-4DEC-AE33-F3A4FB66DCAE}" destId="{B7F892B7-7E1A-4B4A-A823-1904C4C857EE}" srcOrd="1" destOrd="0" presId="urn:microsoft.com/office/officeart/2005/8/layout/vList2"/>
    <dgm:cxn modelId="{D85E19EB-71D6-4C84-BA32-6AFBE827B1F9}" type="presParOf" srcId="{E137D27B-A636-4DEC-AE33-F3A4FB66DCAE}" destId="{573E7F34-C9D5-4B53-A34D-A0807B2578E0}" srcOrd="2" destOrd="0" presId="urn:microsoft.com/office/officeart/2005/8/layout/vList2"/>
    <dgm:cxn modelId="{3F91D677-2C91-4497-9883-658AB0C699FE}" type="presParOf" srcId="{E137D27B-A636-4DEC-AE33-F3A4FB66DCAE}" destId="{73806220-BFB9-4793-8B89-0D877FD76FBE}" srcOrd="3" destOrd="0" presId="urn:microsoft.com/office/officeart/2005/8/layout/vList2"/>
    <dgm:cxn modelId="{1DE2AB43-3FB4-48D0-9F5E-A99FFD5C9655}" type="presParOf" srcId="{E137D27B-A636-4DEC-AE33-F3A4FB66DCAE}" destId="{ED76908E-0476-48A9-9060-7F6E9373E2E2}"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53334BF-DB90-406F-968E-D505BFCEBBA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91876935-E55F-4ED7-B446-C276DA2738D8}">
      <dgm:prSet custT="1"/>
      <dgm:spPr/>
      <dgm:t>
        <a:bodyPr/>
        <a:lstStyle/>
        <a:p>
          <a:pPr algn="just" rtl="0"/>
          <a:r>
            <a:rPr lang="ru-RU" sz="1800" b="1" dirty="0" smtClean="0">
              <a:latin typeface="Times New Roman" pitchFamily="18" charset="0"/>
              <a:cs typeface="Times New Roman" pitchFamily="18" charset="0"/>
            </a:rPr>
            <a:t>Объективная сторона </a:t>
          </a:r>
          <a:r>
            <a:rPr lang="ru-RU" sz="1800" dirty="0" smtClean="0">
              <a:latin typeface="Times New Roman" pitchFamily="18" charset="0"/>
              <a:cs typeface="Times New Roman" pitchFamily="18" charset="0"/>
            </a:rPr>
            <a:t>– посредничество во взяточничество, то есть непосредственная передача взятки по поручению взяткодателя или взяткополучателя, либо иное способствование взяткодателю и (или) взяткополучателю в достижении либо реализации соглашения между ними в о получении и даче взятки в значительном размере.</a:t>
          </a:r>
          <a:endParaRPr lang="ru-RU" sz="1800" dirty="0">
            <a:latin typeface="Times New Roman" pitchFamily="18" charset="0"/>
            <a:cs typeface="Times New Roman" pitchFamily="18" charset="0"/>
          </a:endParaRPr>
        </a:p>
      </dgm:t>
    </dgm:pt>
    <dgm:pt modelId="{9A737633-7754-476A-819D-E655560263E3}" type="parTrans" cxnId="{5E1623AD-5D2C-4F90-A08E-F2C4A23DEDD2}">
      <dgm:prSet/>
      <dgm:spPr/>
      <dgm:t>
        <a:bodyPr/>
        <a:lstStyle/>
        <a:p>
          <a:endParaRPr lang="ru-RU"/>
        </a:p>
      </dgm:t>
    </dgm:pt>
    <dgm:pt modelId="{CF57D2D2-CEBD-4160-B25B-AD5F18F84795}" type="sibTrans" cxnId="{5E1623AD-5D2C-4F90-A08E-F2C4A23DEDD2}">
      <dgm:prSet/>
      <dgm:spPr/>
      <dgm:t>
        <a:bodyPr/>
        <a:lstStyle/>
        <a:p>
          <a:endParaRPr lang="ru-RU"/>
        </a:p>
      </dgm:t>
    </dgm:pt>
    <dgm:pt modelId="{8ADD9A7A-7172-4CEF-A9C3-A5E55559735A}">
      <dgm:prSet custT="1"/>
      <dgm:spPr/>
      <dgm:t>
        <a:bodyPr/>
        <a:lstStyle/>
        <a:p>
          <a:pPr rtl="0"/>
          <a:r>
            <a:rPr lang="ru-RU" sz="1800" b="1" dirty="0" smtClean="0">
              <a:latin typeface="Times New Roman" pitchFamily="18" charset="0"/>
              <a:cs typeface="Times New Roman" pitchFamily="18" charset="0"/>
            </a:rPr>
            <a:t>Субъективная сторона </a:t>
          </a:r>
          <a:r>
            <a:rPr lang="ru-RU" sz="1800" dirty="0" smtClean="0">
              <a:latin typeface="Times New Roman" pitchFamily="18" charset="0"/>
              <a:cs typeface="Times New Roman" pitchFamily="18" charset="0"/>
            </a:rPr>
            <a:t>– характеризуется прямым умыслом. </a:t>
          </a:r>
          <a:endParaRPr lang="ru-RU" sz="1800" dirty="0">
            <a:latin typeface="Times New Roman" pitchFamily="18" charset="0"/>
            <a:cs typeface="Times New Roman" pitchFamily="18" charset="0"/>
          </a:endParaRPr>
        </a:p>
      </dgm:t>
    </dgm:pt>
    <dgm:pt modelId="{8458940C-EAB4-4422-BC3E-1F611BCFF564}" type="parTrans" cxnId="{6D20949B-666C-4EB1-9D20-2B56150E8208}">
      <dgm:prSet/>
      <dgm:spPr/>
      <dgm:t>
        <a:bodyPr/>
        <a:lstStyle/>
        <a:p>
          <a:endParaRPr lang="ru-RU"/>
        </a:p>
      </dgm:t>
    </dgm:pt>
    <dgm:pt modelId="{535B421E-114B-41AD-828E-ED6FDBAEE62A}" type="sibTrans" cxnId="{6D20949B-666C-4EB1-9D20-2B56150E8208}">
      <dgm:prSet/>
      <dgm:spPr/>
      <dgm:t>
        <a:bodyPr/>
        <a:lstStyle/>
        <a:p>
          <a:endParaRPr lang="ru-RU"/>
        </a:p>
      </dgm:t>
    </dgm:pt>
    <dgm:pt modelId="{AE04DB8B-C57C-44BC-A4D4-C5C38F4E7F97}">
      <dgm:prSet custT="1"/>
      <dgm:spPr/>
      <dgm:t>
        <a:bodyPr/>
        <a:lstStyle/>
        <a:p>
          <a:pPr rtl="0"/>
          <a:r>
            <a:rPr lang="ru-RU" sz="1800" b="1" dirty="0" smtClean="0">
              <a:latin typeface="Times New Roman" pitchFamily="18" charset="0"/>
              <a:cs typeface="Times New Roman" pitchFamily="18" charset="0"/>
            </a:rPr>
            <a:t>Мотив преступления </a:t>
          </a:r>
          <a:r>
            <a:rPr lang="ru-RU" sz="1800" dirty="0" smtClean="0">
              <a:latin typeface="Times New Roman" pitchFamily="18" charset="0"/>
              <a:cs typeface="Times New Roman" pitchFamily="18" charset="0"/>
            </a:rPr>
            <a:t>– корыстный.</a:t>
          </a:r>
          <a:endParaRPr lang="ru-RU" sz="1800" dirty="0">
            <a:latin typeface="Times New Roman" pitchFamily="18" charset="0"/>
            <a:cs typeface="Times New Roman" pitchFamily="18" charset="0"/>
          </a:endParaRPr>
        </a:p>
      </dgm:t>
    </dgm:pt>
    <dgm:pt modelId="{C01A4F0F-0C4D-4F2C-884B-93D076B7360D}" type="parTrans" cxnId="{5FF51CE0-1AC6-40EB-AEC2-479259A51AE6}">
      <dgm:prSet/>
      <dgm:spPr/>
      <dgm:t>
        <a:bodyPr/>
        <a:lstStyle/>
        <a:p>
          <a:endParaRPr lang="ru-RU"/>
        </a:p>
      </dgm:t>
    </dgm:pt>
    <dgm:pt modelId="{7DD6379C-AA72-4E7E-9720-7E486024AFB0}" type="sibTrans" cxnId="{5FF51CE0-1AC6-40EB-AEC2-479259A51AE6}">
      <dgm:prSet/>
      <dgm:spPr/>
      <dgm:t>
        <a:bodyPr/>
        <a:lstStyle/>
        <a:p>
          <a:endParaRPr lang="ru-RU"/>
        </a:p>
      </dgm:t>
    </dgm:pt>
    <dgm:pt modelId="{139007E1-73E9-455F-9E2C-81E668FA7E2D}">
      <dgm:prSet custT="1"/>
      <dgm:spPr/>
      <dgm:t>
        <a:bodyPr/>
        <a:lstStyle/>
        <a:p>
          <a:pPr rtl="0"/>
          <a:r>
            <a:rPr lang="ru-RU" sz="1800" b="1" dirty="0" smtClean="0">
              <a:latin typeface="Times New Roman" pitchFamily="18" charset="0"/>
              <a:cs typeface="Times New Roman" pitchFamily="18" charset="0"/>
            </a:rPr>
            <a:t>Конструкция состава преступления </a:t>
          </a:r>
          <a:r>
            <a:rPr lang="ru-RU" sz="1800" dirty="0" smtClean="0">
              <a:latin typeface="Times New Roman" pitchFamily="18" charset="0"/>
              <a:cs typeface="Times New Roman" pitchFamily="18" charset="0"/>
            </a:rPr>
            <a:t>– формальный состав.</a:t>
          </a:r>
          <a:endParaRPr lang="ru-RU" sz="1800" dirty="0">
            <a:latin typeface="Times New Roman" pitchFamily="18" charset="0"/>
            <a:cs typeface="Times New Roman" pitchFamily="18" charset="0"/>
          </a:endParaRPr>
        </a:p>
      </dgm:t>
    </dgm:pt>
    <dgm:pt modelId="{4B342D70-17DA-4D32-BC2C-A584A58C06EA}" type="parTrans" cxnId="{C8E7F5F8-8595-448E-9125-E1B9E0A03081}">
      <dgm:prSet/>
      <dgm:spPr/>
      <dgm:t>
        <a:bodyPr/>
        <a:lstStyle/>
        <a:p>
          <a:endParaRPr lang="ru-RU"/>
        </a:p>
      </dgm:t>
    </dgm:pt>
    <dgm:pt modelId="{CA8A6EB5-8EEE-4AD8-BD3F-369B7C14A714}" type="sibTrans" cxnId="{C8E7F5F8-8595-448E-9125-E1B9E0A03081}">
      <dgm:prSet/>
      <dgm:spPr/>
      <dgm:t>
        <a:bodyPr/>
        <a:lstStyle/>
        <a:p>
          <a:endParaRPr lang="ru-RU"/>
        </a:p>
      </dgm:t>
    </dgm:pt>
    <dgm:pt modelId="{BC5F1168-8AEC-4074-B2C0-737D5AC5187B}">
      <dgm:prSet custT="1"/>
      <dgm:spPr/>
      <dgm:t>
        <a:bodyPr/>
        <a:lstStyle/>
        <a:p>
          <a:pPr algn="just" rtl="0"/>
          <a:r>
            <a:rPr lang="ru-RU" sz="1800" b="1" dirty="0" smtClean="0">
              <a:latin typeface="Times New Roman" pitchFamily="18" charset="0"/>
              <a:cs typeface="Times New Roman" pitchFamily="18" charset="0"/>
            </a:rPr>
            <a:t>Особенности</a:t>
          </a:r>
          <a:r>
            <a:rPr lang="ru-RU" sz="1800" dirty="0" smtClean="0">
              <a:latin typeface="Times New Roman" pitchFamily="18" charset="0"/>
              <a:cs typeface="Times New Roman" pitchFamily="18" charset="0"/>
            </a:rPr>
            <a:t>: лицо, являющееся посредником в даче взятки, освобождается от уголовной ответственности, если оно после совершения преступления активно способствовало раскрытию  и (или) пресечению преступления и добровольно сообщило органу, имеющему право возбудить уголовное дело, о посредничестве во взяточничестве.</a:t>
          </a:r>
          <a:endParaRPr lang="ru-RU" sz="1800" dirty="0">
            <a:latin typeface="Times New Roman" pitchFamily="18" charset="0"/>
            <a:cs typeface="Times New Roman" pitchFamily="18" charset="0"/>
          </a:endParaRPr>
        </a:p>
      </dgm:t>
    </dgm:pt>
    <dgm:pt modelId="{E34D4C85-00DC-498D-BD03-B45E83F550FA}" type="parTrans" cxnId="{441AC27D-1990-46B6-BD35-37247F7B5C06}">
      <dgm:prSet/>
      <dgm:spPr/>
      <dgm:t>
        <a:bodyPr/>
        <a:lstStyle/>
        <a:p>
          <a:endParaRPr lang="ru-RU"/>
        </a:p>
      </dgm:t>
    </dgm:pt>
    <dgm:pt modelId="{1AFF442F-150F-40B9-A9C5-3A04C4AC0833}" type="sibTrans" cxnId="{441AC27D-1990-46B6-BD35-37247F7B5C06}">
      <dgm:prSet/>
      <dgm:spPr/>
      <dgm:t>
        <a:bodyPr/>
        <a:lstStyle/>
        <a:p>
          <a:endParaRPr lang="ru-RU"/>
        </a:p>
      </dgm:t>
    </dgm:pt>
    <dgm:pt modelId="{51D63AC6-5F5A-4644-ACD9-E490C101F45C}" type="pres">
      <dgm:prSet presAssocID="{753334BF-DB90-406F-968E-D505BFCEBBA7}" presName="linear" presStyleCnt="0">
        <dgm:presLayoutVars>
          <dgm:animLvl val="lvl"/>
          <dgm:resizeHandles val="exact"/>
        </dgm:presLayoutVars>
      </dgm:prSet>
      <dgm:spPr/>
      <dgm:t>
        <a:bodyPr/>
        <a:lstStyle/>
        <a:p>
          <a:endParaRPr lang="ru-RU"/>
        </a:p>
      </dgm:t>
    </dgm:pt>
    <dgm:pt modelId="{A5E9E0ED-BB77-4505-8477-DBF58C909EA2}" type="pres">
      <dgm:prSet presAssocID="{91876935-E55F-4ED7-B446-C276DA2738D8}" presName="parentText" presStyleLbl="node1" presStyleIdx="0" presStyleCnt="5" custScaleY="112536" custLinFactY="39" custLinFactNeighborX="-35" custLinFactNeighborY="100000">
        <dgm:presLayoutVars>
          <dgm:chMax val="0"/>
          <dgm:bulletEnabled val="1"/>
        </dgm:presLayoutVars>
      </dgm:prSet>
      <dgm:spPr/>
      <dgm:t>
        <a:bodyPr/>
        <a:lstStyle/>
        <a:p>
          <a:endParaRPr lang="ru-RU"/>
        </a:p>
      </dgm:t>
    </dgm:pt>
    <dgm:pt modelId="{D4F9A54D-E1B4-4360-8891-0752523AF209}" type="pres">
      <dgm:prSet presAssocID="{CF57D2D2-CEBD-4160-B25B-AD5F18F84795}" presName="spacer" presStyleCnt="0"/>
      <dgm:spPr/>
    </dgm:pt>
    <dgm:pt modelId="{579F2C82-F2E8-43D8-8666-784979EFB429}" type="pres">
      <dgm:prSet presAssocID="{8ADD9A7A-7172-4CEF-A9C3-A5E55559735A}" presName="parentText" presStyleLbl="node1" presStyleIdx="1" presStyleCnt="5" custScaleY="65044" custLinFactY="39" custLinFactNeighborX="-35" custLinFactNeighborY="100000">
        <dgm:presLayoutVars>
          <dgm:chMax val="0"/>
          <dgm:bulletEnabled val="1"/>
        </dgm:presLayoutVars>
      </dgm:prSet>
      <dgm:spPr/>
      <dgm:t>
        <a:bodyPr/>
        <a:lstStyle/>
        <a:p>
          <a:endParaRPr lang="ru-RU"/>
        </a:p>
      </dgm:t>
    </dgm:pt>
    <dgm:pt modelId="{C0D50220-B4AB-4A2D-BFAC-2C71D72E6B83}" type="pres">
      <dgm:prSet presAssocID="{535B421E-114B-41AD-828E-ED6FDBAEE62A}" presName="spacer" presStyleCnt="0"/>
      <dgm:spPr/>
    </dgm:pt>
    <dgm:pt modelId="{E3C83FE2-B61B-448A-908E-B6DEDECAB516}" type="pres">
      <dgm:prSet presAssocID="{AE04DB8B-C57C-44BC-A4D4-C5C38F4E7F97}" presName="parentText" presStyleLbl="node1" presStyleIdx="2" presStyleCnt="5" custScaleY="59893" custLinFactY="39" custLinFactNeighborX="-35" custLinFactNeighborY="100000">
        <dgm:presLayoutVars>
          <dgm:chMax val="0"/>
          <dgm:bulletEnabled val="1"/>
        </dgm:presLayoutVars>
      </dgm:prSet>
      <dgm:spPr/>
      <dgm:t>
        <a:bodyPr/>
        <a:lstStyle/>
        <a:p>
          <a:endParaRPr lang="ru-RU"/>
        </a:p>
      </dgm:t>
    </dgm:pt>
    <dgm:pt modelId="{E06BE209-F9B6-465C-9F2D-D2351F343BA3}" type="pres">
      <dgm:prSet presAssocID="{7DD6379C-AA72-4E7E-9720-7E486024AFB0}" presName="spacer" presStyleCnt="0"/>
      <dgm:spPr/>
    </dgm:pt>
    <dgm:pt modelId="{95D0E96B-F873-4C31-A944-C80A51A4D2C4}" type="pres">
      <dgm:prSet presAssocID="{139007E1-73E9-455F-9E2C-81E668FA7E2D}" presName="parentText" presStyleLbl="node1" presStyleIdx="3" presStyleCnt="5" custScaleY="64656" custLinFactY="39" custLinFactNeighborX="-35" custLinFactNeighborY="100000">
        <dgm:presLayoutVars>
          <dgm:chMax val="0"/>
          <dgm:bulletEnabled val="1"/>
        </dgm:presLayoutVars>
      </dgm:prSet>
      <dgm:spPr/>
      <dgm:t>
        <a:bodyPr/>
        <a:lstStyle/>
        <a:p>
          <a:endParaRPr lang="ru-RU"/>
        </a:p>
      </dgm:t>
    </dgm:pt>
    <dgm:pt modelId="{00205BD9-EAF2-4AB6-9030-EA4FD4668280}" type="pres">
      <dgm:prSet presAssocID="{CA8A6EB5-8EEE-4AD8-BD3F-369B7C14A714}" presName="spacer" presStyleCnt="0"/>
      <dgm:spPr/>
    </dgm:pt>
    <dgm:pt modelId="{7D2EA68B-F5D1-4676-9D76-80EA2E731C97}" type="pres">
      <dgm:prSet presAssocID="{BC5F1168-8AEC-4074-B2C0-737D5AC5187B}" presName="parentText" presStyleLbl="node1" presStyleIdx="4" presStyleCnt="5" custLinFactY="39" custLinFactNeighborX="-35" custLinFactNeighborY="100000">
        <dgm:presLayoutVars>
          <dgm:chMax val="0"/>
          <dgm:bulletEnabled val="1"/>
        </dgm:presLayoutVars>
      </dgm:prSet>
      <dgm:spPr/>
      <dgm:t>
        <a:bodyPr/>
        <a:lstStyle/>
        <a:p>
          <a:endParaRPr lang="ru-RU"/>
        </a:p>
      </dgm:t>
    </dgm:pt>
  </dgm:ptLst>
  <dgm:cxnLst>
    <dgm:cxn modelId="{83B98337-7267-443E-A697-9988E763A96C}" type="presOf" srcId="{753334BF-DB90-406F-968E-D505BFCEBBA7}" destId="{51D63AC6-5F5A-4644-ACD9-E490C101F45C}" srcOrd="0" destOrd="0" presId="urn:microsoft.com/office/officeart/2005/8/layout/vList2"/>
    <dgm:cxn modelId="{5FF51CE0-1AC6-40EB-AEC2-479259A51AE6}" srcId="{753334BF-DB90-406F-968E-D505BFCEBBA7}" destId="{AE04DB8B-C57C-44BC-A4D4-C5C38F4E7F97}" srcOrd="2" destOrd="0" parTransId="{C01A4F0F-0C4D-4F2C-884B-93D076B7360D}" sibTransId="{7DD6379C-AA72-4E7E-9720-7E486024AFB0}"/>
    <dgm:cxn modelId="{2E6F4412-EC2A-44D6-82BC-E0B7C6BFFD9C}" type="presOf" srcId="{8ADD9A7A-7172-4CEF-A9C3-A5E55559735A}" destId="{579F2C82-F2E8-43D8-8666-784979EFB429}" srcOrd="0" destOrd="0" presId="urn:microsoft.com/office/officeart/2005/8/layout/vList2"/>
    <dgm:cxn modelId="{0EFE8B40-9F2F-446B-9D18-77B998E1ADE4}" type="presOf" srcId="{BC5F1168-8AEC-4074-B2C0-737D5AC5187B}" destId="{7D2EA68B-F5D1-4676-9D76-80EA2E731C97}" srcOrd="0" destOrd="0" presId="urn:microsoft.com/office/officeart/2005/8/layout/vList2"/>
    <dgm:cxn modelId="{DB288139-0FBF-4469-B83B-656E1676881C}" type="presOf" srcId="{139007E1-73E9-455F-9E2C-81E668FA7E2D}" destId="{95D0E96B-F873-4C31-A944-C80A51A4D2C4}" srcOrd="0" destOrd="0" presId="urn:microsoft.com/office/officeart/2005/8/layout/vList2"/>
    <dgm:cxn modelId="{0276139D-59F3-4BDE-8E5C-15D847D2F779}" type="presOf" srcId="{91876935-E55F-4ED7-B446-C276DA2738D8}" destId="{A5E9E0ED-BB77-4505-8477-DBF58C909EA2}" srcOrd="0" destOrd="0" presId="urn:microsoft.com/office/officeart/2005/8/layout/vList2"/>
    <dgm:cxn modelId="{6D20949B-666C-4EB1-9D20-2B56150E8208}" srcId="{753334BF-DB90-406F-968E-D505BFCEBBA7}" destId="{8ADD9A7A-7172-4CEF-A9C3-A5E55559735A}" srcOrd="1" destOrd="0" parTransId="{8458940C-EAB4-4422-BC3E-1F611BCFF564}" sibTransId="{535B421E-114B-41AD-828E-ED6FDBAEE62A}"/>
    <dgm:cxn modelId="{441AC27D-1990-46B6-BD35-37247F7B5C06}" srcId="{753334BF-DB90-406F-968E-D505BFCEBBA7}" destId="{BC5F1168-8AEC-4074-B2C0-737D5AC5187B}" srcOrd="4" destOrd="0" parTransId="{E34D4C85-00DC-498D-BD03-B45E83F550FA}" sibTransId="{1AFF442F-150F-40B9-A9C5-3A04C4AC0833}"/>
    <dgm:cxn modelId="{C8E7F5F8-8595-448E-9125-E1B9E0A03081}" srcId="{753334BF-DB90-406F-968E-D505BFCEBBA7}" destId="{139007E1-73E9-455F-9E2C-81E668FA7E2D}" srcOrd="3" destOrd="0" parTransId="{4B342D70-17DA-4D32-BC2C-A584A58C06EA}" sibTransId="{CA8A6EB5-8EEE-4AD8-BD3F-369B7C14A714}"/>
    <dgm:cxn modelId="{5E1623AD-5D2C-4F90-A08E-F2C4A23DEDD2}" srcId="{753334BF-DB90-406F-968E-D505BFCEBBA7}" destId="{91876935-E55F-4ED7-B446-C276DA2738D8}" srcOrd="0" destOrd="0" parTransId="{9A737633-7754-476A-819D-E655560263E3}" sibTransId="{CF57D2D2-CEBD-4160-B25B-AD5F18F84795}"/>
    <dgm:cxn modelId="{7F709CBF-933A-44FB-ABE4-0684D28749E9}" type="presOf" srcId="{AE04DB8B-C57C-44BC-A4D4-C5C38F4E7F97}" destId="{E3C83FE2-B61B-448A-908E-B6DEDECAB516}" srcOrd="0" destOrd="0" presId="urn:microsoft.com/office/officeart/2005/8/layout/vList2"/>
    <dgm:cxn modelId="{1A25D6C1-A3A2-4736-8B20-B5423E683CB4}" type="presParOf" srcId="{51D63AC6-5F5A-4644-ACD9-E490C101F45C}" destId="{A5E9E0ED-BB77-4505-8477-DBF58C909EA2}" srcOrd="0" destOrd="0" presId="urn:microsoft.com/office/officeart/2005/8/layout/vList2"/>
    <dgm:cxn modelId="{F39654C6-BF1B-4F24-9BF1-3D21D085765F}" type="presParOf" srcId="{51D63AC6-5F5A-4644-ACD9-E490C101F45C}" destId="{D4F9A54D-E1B4-4360-8891-0752523AF209}" srcOrd="1" destOrd="0" presId="urn:microsoft.com/office/officeart/2005/8/layout/vList2"/>
    <dgm:cxn modelId="{CB2D843C-3EE6-4DD2-9229-2287C3F86A79}" type="presParOf" srcId="{51D63AC6-5F5A-4644-ACD9-E490C101F45C}" destId="{579F2C82-F2E8-43D8-8666-784979EFB429}" srcOrd="2" destOrd="0" presId="urn:microsoft.com/office/officeart/2005/8/layout/vList2"/>
    <dgm:cxn modelId="{105B4E61-1CBB-4DFA-8152-B860DE461805}" type="presParOf" srcId="{51D63AC6-5F5A-4644-ACD9-E490C101F45C}" destId="{C0D50220-B4AB-4A2D-BFAC-2C71D72E6B83}" srcOrd="3" destOrd="0" presId="urn:microsoft.com/office/officeart/2005/8/layout/vList2"/>
    <dgm:cxn modelId="{4C41A91D-B5B6-454F-B9E8-06380B438561}" type="presParOf" srcId="{51D63AC6-5F5A-4644-ACD9-E490C101F45C}" destId="{E3C83FE2-B61B-448A-908E-B6DEDECAB516}" srcOrd="4" destOrd="0" presId="urn:microsoft.com/office/officeart/2005/8/layout/vList2"/>
    <dgm:cxn modelId="{CD7C1A48-E848-463E-8AF5-D1A862A7754C}" type="presParOf" srcId="{51D63AC6-5F5A-4644-ACD9-E490C101F45C}" destId="{E06BE209-F9B6-465C-9F2D-D2351F343BA3}" srcOrd="5" destOrd="0" presId="urn:microsoft.com/office/officeart/2005/8/layout/vList2"/>
    <dgm:cxn modelId="{2E505C47-C21C-4053-8918-C83E2BA22AF0}" type="presParOf" srcId="{51D63AC6-5F5A-4644-ACD9-E490C101F45C}" destId="{95D0E96B-F873-4C31-A944-C80A51A4D2C4}" srcOrd="6" destOrd="0" presId="urn:microsoft.com/office/officeart/2005/8/layout/vList2"/>
    <dgm:cxn modelId="{71214225-7CB9-46AE-8341-094DE50945E6}" type="presParOf" srcId="{51D63AC6-5F5A-4644-ACD9-E490C101F45C}" destId="{00205BD9-EAF2-4AB6-9030-EA4FD4668280}" srcOrd="7" destOrd="0" presId="urn:microsoft.com/office/officeart/2005/8/layout/vList2"/>
    <dgm:cxn modelId="{CCE7B981-79EE-4911-B6C6-18AC4C5DC9B9}" type="presParOf" srcId="{51D63AC6-5F5A-4644-ACD9-E490C101F45C}" destId="{7D2EA68B-F5D1-4676-9D76-80EA2E731C9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EDD53B8-AB8E-4A72-A81F-7373B46C8954}" type="doc">
      <dgm:prSet loTypeId="urn:microsoft.com/office/officeart/2005/8/layout/vList3#6" loCatId="list" qsTypeId="urn:microsoft.com/office/officeart/2005/8/quickstyle/simple1" qsCatId="simple" csTypeId="urn:microsoft.com/office/officeart/2005/8/colors/colorful4" csCatId="colorful" phldr="1"/>
      <dgm:spPr/>
      <dgm:t>
        <a:bodyPr/>
        <a:lstStyle/>
        <a:p>
          <a:endParaRPr lang="ru-RU"/>
        </a:p>
      </dgm:t>
    </dgm:pt>
    <dgm:pt modelId="{A5DE1923-7076-43C1-A7FA-4A8D8D94565F}">
      <dgm:prSet/>
      <dgm:spPr/>
      <dgm:t>
        <a:bodyPr/>
        <a:lstStyle/>
        <a:p>
          <a:pPr rtl="0"/>
          <a:r>
            <a:rPr lang="ru-RU" b="1" dirty="0" smtClean="0">
              <a:latin typeface="Times New Roman" pitchFamily="18" charset="0"/>
              <a:cs typeface="Times New Roman" pitchFamily="18" charset="0"/>
            </a:rPr>
            <a:t>Коммерческий подкуп –  </a:t>
          </a:r>
          <a:r>
            <a:rPr lang="ru-RU" dirty="0" smtClean="0">
              <a:latin typeface="Times New Roman" pitchFamily="18" charset="0"/>
              <a:cs typeface="Times New Roman" pitchFamily="18" charset="0"/>
            </a:rPr>
            <a:t>незаконные передача лицу, выполняющему управленческие функции в коммерческой или иной организации, денег, ценных бумаг, иного имущества, оказание ему услуг имущественного характера, предоставление иных имущественных прав за совершение действий (бездействие) в интересах дающего в связи с занимаемым этим лицом служебным положением (статья 204 УК РФ).</a:t>
          </a:r>
          <a:endParaRPr lang="ru-RU" dirty="0">
            <a:latin typeface="Times New Roman" pitchFamily="18" charset="0"/>
            <a:cs typeface="Times New Roman" pitchFamily="18" charset="0"/>
          </a:endParaRPr>
        </a:p>
      </dgm:t>
    </dgm:pt>
    <dgm:pt modelId="{1F6E3266-1DAC-48EB-8036-4311B314B5AB}" type="parTrans" cxnId="{D641D289-7AA8-43EC-BC3D-D6532146F74A}">
      <dgm:prSet/>
      <dgm:spPr/>
      <dgm:t>
        <a:bodyPr/>
        <a:lstStyle/>
        <a:p>
          <a:endParaRPr lang="ru-RU"/>
        </a:p>
      </dgm:t>
    </dgm:pt>
    <dgm:pt modelId="{F0BC5AD3-B0A5-4873-A14A-A95048C01D8D}" type="sibTrans" cxnId="{D641D289-7AA8-43EC-BC3D-D6532146F74A}">
      <dgm:prSet/>
      <dgm:spPr/>
      <dgm:t>
        <a:bodyPr/>
        <a:lstStyle/>
        <a:p>
          <a:endParaRPr lang="ru-RU"/>
        </a:p>
      </dgm:t>
    </dgm:pt>
    <dgm:pt modelId="{C7310AF1-41E4-499B-822A-8CC2E69EE1B0}" type="pres">
      <dgm:prSet presAssocID="{7EDD53B8-AB8E-4A72-A81F-7373B46C8954}" presName="linearFlow" presStyleCnt="0">
        <dgm:presLayoutVars>
          <dgm:dir/>
          <dgm:resizeHandles val="exact"/>
        </dgm:presLayoutVars>
      </dgm:prSet>
      <dgm:spPr/>
      <dgm:t>
        <a:bodyPr/>
        <a:lstStyle/>
        <a:p>
          <a:endParaRPr lang="ru-RU"/>
        </a:p>
      </dgm:t>
    </dgm:pt>
    <dgm:pt modelId="{7FF4CE02-7DB7-4E4B-8EE3-85CFCB37A52D}" type="pres">
      <dgm:prSet presAssocID="{A5DE1923-7076-43C1-A7FA-4A8D8D94565F}" presName="composite" presStyleCnt="0"/>
      <dgm:spPr/>
    </dgm:pt>
    <dgm:pt modelId="{9C6AE88F-8E93-44E4-8ABA-EE59FC8016E5}" type="pres">
      <dgm:prSet presAssocID="{A5DE1923-7076-43C1-A7FA-4A8D8D94565F}" presName="imgShp" presStyleLbl="fgImgPlace1" presStyleIdx="0" presStyleCnt="1"/>
      <dgm:spPr>
        <a:blipFill rotWithShape="0">
          <a:blip xmlns:r="http://schemas.openxmlformats.org/officeDocument/2006/relationships" r:embed="rId1"/>
          <a:stretch>
            <a:fillRect/>
          </a:stretch>
        </a:blipFill>
      </dgm:spPr>
    </dgm:pt>
    <dgm:pt modelId="{72EF15A3-4640-4009-9E0A-031BEE9E81B8}" type="pres">
      <dgm:prSet presAssocID="{A5DE1923-7076-43C1-A7FA-4A8D8D94565F}" presName="txShp" presStyleLbl="node1" presStyleIdx="0" presStyleCnt="1" custScaleX="133665" custScaleY="183505">
        <dgm:presLayoutVars>
          <dgm:bulletEnabled val="1"/>
        </dgm:presLayoutVars>
      </dgm:prSet>
      <dgm:spPr/>
      <dgm:t>
        <a:bodyPr/>
        <a:lstStyle/>
        <a:p>
          <a:endParaRPr lang="ru-RU"/>
        </a:p>
      </dgm:t>
    </dgm:pt>
  </dgm:ptLst>
  <dgm:cxnLst>
    <dgm:cxn modelId="{8A66F3C2-5F44-4AF5-808E-615D27B5BCC1}" type="presOf" srcId="{7EDD53B8-AB8E-4A72-A81F-7373B46C8954}" destId="{C7310AF1-41E4-499B-822A-8CC2E69EE1B0}" srcOrd="0" destOrd="0" presId="urn:microsoft.com/office/officeart/2005/8/layout/vList3#6"/>
    <dgm:cxn modelId="{D641D289-7AA8-43EC-BC3D-D6532146F74A}" srcId="{7EDD53B8-AB8E-4A72-A81F-7373B46C8954}" destId="{A5DE1923-7076-43C1-A7FA-4A8D8D94565F}" srcOrd="0" destOrd="0" parTransId="{1F6E3266-1DAC-48EB-8036-4311B314B5AB}" sibTransId="{F0BC5AD3-B0A5-4873-A14A-A95048C01D8D}"/>
    <dgm:cxn modelId="{14A96BF1-EB55-49FD-A970-39B7DE2AA2CD}" type="presOf" srcId="{A5DE1923-7076-43C1-A7FA-4A8D8D94565F}" destId="{72EF15A3-4640-4009-9E0A-031BEE9E81B8}" srcOrd="0" destOrd="0" presId="urn:microsoft.com/office/officeart/2005/8/layout/vList3#6"/>
    <dgm:cxn modelId="{D410B4BE-E462-492B-B818-AA505DA87A90}" type="presParOf" srcId="{C7310AF1-41E4-499B-822A-8CC2E69EE1B0}" destId="{7FF4CE02-7DB7-4E4B-8EE3-85CFCB37A52D}" srcOrd="0" destOrd="0" presId="urn:microsoft.com/office/officeart/2005/8/layout/vList3#6"/>
    <dgm:cxn modelId="{45EEECF4-53C4-43CE-9DDD-B2BBA9B22621}" type="presParOf" srcId="{7FF4CE02-7DB7-4E4B-8EE3-85CFCB37A52D}" destId="{9C6AE88F-8E93-44E4-8ABA-EE59FC8016E5}" srcOrd="0" destOrd="0" presId="urn:microsoft.com/office/officeart/2005/8/layout/vList3#6"/>
    <dgm:cxn modelId="{B87E69E2-3CAE-44CB-A920-1BA45609FA1E}" type="presParOf" srcId="{7FF4CE02-7DB7-4E4B-8EE3-85CFCB37A52D}" destId="{72EF15A3-4640-4009-9E0A-031BEE9E81B8}" srcOrd="1" destOrd="0" presId="urn:microsoft.com/office/officeart/2005/8/layout/vList3#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dgm:spPr/>
      <dgm:t>
        <a:bodyPr/>
        <a:lstStyle/>
        <a:p>
          <a:pPr algn="just" rtl="0"/>
          <a:r>
            <a:rPr lang="ru-RU" b="1" dirty="0" smtClean="0">
              <a:latin typeface="Times New Roman" pitchFamily="18" charset="0"/>
              <a:cs typeface="Times New Roman" pitchFamily="18" charset="0"/>
            </a:rPr>
            <a:t>Объект преступления </a:t>
          </a:r>
          <a:r>
            <a:rPr lang="ru-RU" dirty="0" smtClean="0">
              <a:latin typeface="Times New Roman" pitchFamily="18" charset="0"/>
              <a:cs typeface="Times New Roman" pitchFamily="18" charset="0"/>
            </a:rPr>
            <a:t>-  нормальная управленческая деятельность коммерческой или иной организации, не являющейся государственным или муниципальным органом или учреждением.</a:t>
          </a:r>
          <a:endParaRPr lang="ru-RU" dirty="0">
            <a:latin typeface="Times New Roman" pitchFamily="18" charset="0"/>
            <a:cs typeface="Times New Roman" pitchFamily="18" charset="0"/>
          </a:endParaRP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dgm:spPr/>
      <dgm:t>
        <a:bodyPr/>
        <a:lstStyle/>
        <a:p>
          <a:pPr algn="just" rtl="0"/>
          <a:r>
            <a:rPr lang="ru-RU" b="1" dirty="0" smtClean="0">
              <a:latin typeface="Times New Roman" pitchFamily="18" charset="0"/>
              <a:cs typeface="Times New Roman" pitchFamily="18" charset="0"/>
            </a:rPr>
            <a:t>Субъект преступления – </a:t>
          </a:r>
          <a:r>
            <a:rPr lang="ru-RU" b="0" dirty="0" smtClean="0">
              <a:latin typeface="Times New Roman" pitchFamily="18" charset="0"/>
              <a:cs typeface="Times New Roman" pitchFamily="18" charset="0"/>
            </a:rPr>
            <a:t>лицо, достигшее 16 лет на момент совершения преступления.</a:t>
          </a:r>
          <a:endParaRPr lang="ru-RU" b="0" dirty="0">
            <a:latin typeface="Times New Roman" pitchFamily="18" charset="0"/>
            <a:cs typeface="Times New Roman" pitchFamily="18" charset="0"/>
          </a:endParaRP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9A882461-CA98-4D55-86C9-FE374CB9B15E}">
      <dgm:prSet/>
      <dgm:spPr/>
      <dgm:t>
        <a:bodyPr/>
        <a:lstStyle/>
        <a:p>
          <a:pPr algn="just" rtl="0"/>
          <a:r>
            <a:rPr lang="ru-RU" b="1" dirty="0" smtClean="0">
              <a:latin typeface="Times New Roman" pitchFamily="18" charset="0"/>
              <a:cs typeface="Times New Roman" pitchFamily="18" charset="0"/>
            </a:rPr>
            <a:t>Предмет преступления </a:t>
          </a:r>
          <a:r>
            <a:rPr lang="ru-RU" dirty="0" smtClean="0">
              <a:latin typeface="Times New Roman" pitchFamily="18" charset="0"/>
              <a:cs typeface="Times New Roman" pitchFamily="18" charset="0"/>
            </a:rPr>
            <a:t>- деньги, ценные бумаги, иное имущество и/или выгоды имущественного характера.</a:t>
          </a:r>
          <a:endParaRPr lang="ru-RU" dirty="0">
            <a:latin typeface="Times New Roman" pitchFamily="18" charset="0"/>
            <a:cs typeface="Times New Roman" pitchFamily="18" charset="0"/>
          </a:endParaRPr>
        </a:p>
      </dgm:t>
    </dgm:pt>
    <dgm:pt modelId="{51C46FD6-A184-4769-AB05-E6C1C6BC91AA}" type="parTrans" cxnId="{D8A019DE-7A27-4221-BE4D-61FBA6059624}">
      <dgm:prSet/>
      <dgm:spPr/>
      <dgm:t>
        <a:bodyPr/>
        <a:lstStyle/>
        <a:p>
          <a:endParaRPr lang="ru-RU"/>
        </a:p>
      </dgm:t>
    </dgm:pt>
    <dgm:pt modelId="{BB05E36B-DEC9-4DBF-B061-A942069B4CFB}" type="sibTrans" cxnId="{D8A019DE-7A27-4221-BE4D-61FBA6059624}">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t>
        <a:bodyPr/>
        <a:lstStyle/>
        <a:p>
          <a:endParaRPr lang="ru-RU"/>
        </a:p>
      </dgm:t>
    </dgm:pt>
    <dgm:pt modelId="{A662D096-5B8B-4E85-9BB1-C8859BC1A701}" type="pres">
      <dgm:prSet presAssocID="{7F2E623D-42E1-4F9C-ADA6-60C341C279B9}" presName="parentText" presStyleLbl="node1" presStyleIdx="0" presStyleCnt="3">
        <dgm:presLayoutVars>
          <dgm:chMax val="0"/>
          <dgm:bulletEnabled val="1"/>
        </dgm:presLayoutVars>
      </dgm:prSet>
      <dgm:spPr/>
      <dgm:t>
        <a:bodyPr/>
        <a:lstStyle/>
        <a:p>
          <a:endParaRPr lang="ru-RU"/>
        </a:p>
      </dgm:t>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3">
        <dgm:presLayoutVars>
          <dgm:chMax val="0"/>
          <dgm:bulletEnabled val="1"/>
        </dgm:presLayoutVars>
      </dgm:prSet>
      <dgm:spPr/>
      <dgm:t>
        <a:bodyPr/>
        <a:lstStyle/>
        <a:p>
          <a:endParaRPr lang="ru-RU"/>
        </a:p>
      </dgm:t>
    </dgm:pt>
    <dgm:pt modelId="{73806220-BFB9-4793-8B89-0D877FD76FBE}" type="pres">
      <dgm:prSet presAssocID="{6469132E-511B-439E-9935-2B0B281A985F}" presName="spacer" presStyleCnt="0"/>
      <dgm:spPr/>
    </dgm:pt>
    <dgm:pt modelId="{ED76908E-0476-48A9-9060-7F6E9373E2E2}" type="pres">
      <dgm:prSet presAssocID="{9A882461-CA98-4D55-86C9-FE374CB9B15E}" presName="parentText" presStyleLbl="node1" presStyleIdx="2" presStyleCnt="3">
        <dgm:presLayoutVars>
          <dgm:chMax val="0"/>
          <dgm:bulletEnabled val="1"/>
        </dgm:presLayoutVars>
      </dgm:prSet>
      <dgm:spPr/>
      <dgm:t>
        <a:bodyPr/>
        <a:lstStyle/>
        <a:p>
          <a:endParaRPr lang="ru-RU"/>
        </a:p>
      </dgm:t>
    </dgm:pt>
  </dgm:ptLst>
  <dgm:cxnLst>
    <dgm:cxn modelId="{C3CC5EE4-171D-4270-8552-FF7CE012DC32}" type="presOf" srcId="{B5F3E5D7-4169-4F89-A0EC-1C92065EF0F9}" destId="{E137D27B-A636-4DEC-AE33-F3A4FB66DCAE}" srcOrd="0" destOrd="0" presId="urn:microsoft.com/office/officeart/2005/8/layout/vList2"/>
    <dgm:cxn modelId="{F1D5D22D-4767-4E25-9C1F-81D1163DE9D5}" srcId="{B5F3E5D7-4169-4F89-A0EC-1C92065EF0F9}" destId="{60964601-FB33-4F23-857D-0D8B1EDD985F}" srcOrd="1" destOrd="0" parTransId="{DC71F91D-D3D3-4C68-B8CA-66F5E3E9875B}" sibTransId="{6469132E-511B-439E-9935-2B0B281A985F}"/>
    <dgm:cxn modelId="{D8A019DE-7A27-4221-BE4D-61FBA6059624}" srcId="{B5F3E5D7-4169-4F89-A0EC-1C92065EF0F9}" destId="{9A882461-CA98-4D55-86C9-FE374CB9B15E}" srcOrd="2" destOrd="0" parTransId="{51C46FD6-A184-4769-AB05-E6C1C6BC91AA}" sibTransId="{BB05E36B-DEC9-4DBF-B061-A942069B4CFB}"/>
    <dgm:cxn modelId="{F214B47D-995C-493C-B6F0-6E7D1FD00D53}" type="presOf" srcId="{9A882461-CA98-4D55-86C9-FE374CB9B15E}" destId="{ED76908E-0476-48A9-9060-7F6E9373E2E2}" srcOrd="0" destOrd="0" presId="urn:microsoft.com/office/officeart/2005/8/layout/vList2"/>
    <dgm:cxn modelId="{C87793B6-444B-406C-BDAE-313B4A53F0BD}" srcId="{B5F3E5D7-4169-4F89-A0EC-1C92065EF0F9}" destId="{7F2E623D-42E1-4F9C-ADA6-60C341C279B9}" srcOrd="0" destOrd="0" parTransId="{DA8C60BC-62CF-4F61-953E-76D77BD570F0}" sibTransId="{B1513BB3-62C4-4034-BAFC-DDDD60014B19}"/>
    <dgm:cxn modelId="{6A982B51-E6EB-43E6-A641-15B16CB621D0}" type="presOf" srcId="{7F2E623D-42E1-4F9C-ADA6-60C341C279B9}" destId="{A662D096-5B8B-4E85-9BB1-C8859BC1A701}" srcOrd="0" destOrd="0" presId="urn:microsoft.com/office/officeart/2005/8/layout/vList2"/>
    <dgm:cxn modelId="{F1E5A8AF-D072-477D-826C-7765E323750B}" type="presOf" srcId="{60964601-FB33-4F23-857D-0D8B1EDD985F}" destId="{573E7F34-C9D5-4B53-A34D-A0807B2578E0}" srcOrd="0" destOrd="0" presId="urn:microsoft.com/office/officeart/2005/8/layout/vList2"/>
    <dgm:cxn modelId="{DECD19CA-9A14-4E4E-A15C-86426758CDBB}" type="presParOf" srcId="{E137D27B-A636-4DEC-AE33-F3A4FB66DCAE}" destId="{A662D096-5B8B-4E85-9BB1-C8859BC1A701}" srcOrd="0" destOrd="0" presId="urn:microsoft.com/office/officeart/2005/8/layout/vList2"/>
    <dgm:cxn modelId="{E397DD27-FECE-4ECB-9A33-8EE2D419777A}" type="presParOf" srcId="{E137D27B-A636-4DEC-AE33-F3A4FB66DCAE}" destId="{B7F892B7-7E1A-4B4A-A823-1904C4C857EE}" srcOrd="1" destOrd="0" presId="urn:microsoft.com/office/officeart/2005/8/layout/vList2"/>
    <dgm:cxn modelId="{4775533D-0CF7-42E3-9CF9-BC812D9CBFDA}" type="presParOf" srcId="{E137D27B-A636-4DEC-AE33-F3A4FB66DCAE}" destId="{573E7F34-C9D5-4B53-A34D-A0807B2578E0}" srcOrd="2" destOrd="0" presId="urn:microsoft.com/office/officeart/2005/8/layout/vList2"/>
    <dgm:cxn modelId="{8E8980FD-B411-4354-A87E-9DDA77AECCED}" type="presParOf" srcId="{E137D27B-A636-4DEC-AE33-F3A4FB66DCAE}" destId="{73806220-BFB9-4793-8B89-0D877FD76FBE}" srcOrd="3" destOrd="0" presId="urn:microsoft.com/office/officeart/2005/8/layout/vList2"/>
    <dgm:cxn modelId="{F3818767-81DA-49BF-A1F2-4DBE1E3FAB40}" type="presParOf" srcId="{E137D27B-A636-4DEC-AE33-F3A4FB66DCAE}" destId="{ED76908E-0476-48A9-9060-7F6E9373E2E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53334BF-DB90-406F-968E-D505BFCEBBA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91876935-E55F-4ED7-B446-C276DA2738D8}">
      <dgm:prSet custT="1"/>
      <dgm:spPr/>
      <dgm:t>
        <a:bodyPr/>
        <a:lstStyle/>
        <a:p>
          <a:pPr algn="just" rtl="0"/>
          <a:r>
            <a:rPr lang="ru-RU" sz="1800" b="1" dirty="0" smtClean="0">
              <a:latin typeface="Times New Roman" pitchFamily="18" charset="0"/>
              <a:cs typeface="Times New Roman" pitchFamily="18" charset="0"/>
            </a:rPr>
            <a:t>Объективная сторона </a:t>
          </a:r>
          <a:r>
            <a:rPr lang="ru-RU" sz="1800" dirty="0" smtClean="0">
              <a:latin typeface="Times New Roman" pitchFamily="18" charset="0"/>
              <a:cs typeface="Times New Roman" pitchFamily="18" charset="0"/>
            </a:rPr>
            <a:t>– незаконная передачу лицу, выполняющему управленческие функции в коммерческой или иной организации , денег, ценных бумаг, иного имущества, незаконное оказание ему услуг имущественного характера за совершение действия (бездействие) в интересах дающего, в связи с занимаемым этим лицом служебным положением.</a:t>
          </a:r>
          <a:endParaRPr lang="ru-RU" sz="1800" dirty="0">
            <a:latin typeface="Times New Roman" pitchFamily="18" charset="0"/>
            <a:cs typeface="Times New Roman" pitchFamily="18" charset="0"/>
          </a:endParaRPr>
        </a:p>
      </dgm:t>
    </dgm:pt>
    <dgm:pt modelId="{9A737633-7754-476A-819D-E655560263E3}" type="parTrans" cxnId="{5E1623AD-5D2C-4F90-A08E-F2C4A23DEDD2}">
      <dgm:prSet/>
      <dgm:spPr/>
      <dgm:t>
        <a:bodyPr/>
        <a:lstStyle/>
        <a:p>
          <a:endParaRPr lang="ru-RU"/>
        </a:p>
      </dgm:t>
    </dgm:pt>
    <dgm:pt modelId="{CF57D2D2-CEBD-4160-B25B-AD5F18F84795}" type="sibTrans" cxnId="{5E1623AD-5D2C-4F90-A08E-F2C4A23DEDD2}">
      <dgm:prSet/>
      <dgm:spPr/>
      <dgm:t>
        <a:bodyPr/>
        <a:lstStyle/>
        <a:p>
          <a:endParaRPr lang="ru-RU"/>
        </a:p>
      </dgm:t>
    </dgm:pt>
    <dgm:pt modelId="{8ADD9A7A-7172-4CEF-A9C3-A5E55559735A}">
      <dgm:prSet custT="1"/>
      <dgm:spPr/>
      <dgm:t>
        <a:bodyPr/>
        <a:lstStyle/>
        <a:p>
          <a:pPr rtl="0"/>
          <a:r>
            <a:rPr lang="ru-RU" sz="1800" b="1" dirty="0" smtClean="0">
              <a:latin typeface="Times New Roman" pitchFamily="18" charset="0"/>
              <a:cs typeface="Times New Roman" pitchFamily="18" charset="0"/>
            </a:rPr>
            <a:t>Субъективная сторона </a:t>
          </a:r>
          <a:r>
            <a:rPr lang="ru-RU" sz="1800" dirty="0" smtClean="0">
              <a:latin typeface="Times New Roman" pitchFamily="18" charset="0"/>
              <a:cs typeface="Times New Roman" pitchFamily="18" charset="0"/>
            </a:rPr>
            <a:t>– характеризуется прямым умыслом. </a:t>
          </a:r>
          <a:endParaRPr lang="ru-RU" sz="1800" dirty="0">
            <a:latin typeface="Times New Roman" pitchFamily="18" charset="0"/>
            <a:cs typeface="Times New Roman" pitchFamily="18" charset="0"/>
          </a:endParaRPr>
        </a:p>
      </dgm:t>
    </dgm:pt>
    <dgm:pt modelId="{8458940C-EAB4-4422-BC3E-1F611BCFF564}" type="parTrans" cxnId="{6D20949B-666C-4EB1-9D20-2B56150E8208}">
      <dgm:prSet/>
      <dgm:spPr/>
      <dgm:t>
        <a:bodyPr/>
        <a:lstStyle/>
        <a:p>
          <a:endParaRPr lang="ru-RU"/>
        </a:p>
      </dgm:t>
    </dgm:pt>
    <dgm:pt modelId="{535B421E-114B-41AD-828E-ED6FDBAEE62A}" type="sibTrans" cxnId="{6D20949B-666C-4EB1-9D20-2B56150E8208}">
      <dgm:prSet/>
      <dgm:spPr/>
      <dgm:t>
        <a:bodyPr/>
        <a:lstStyle/>
        <a:p>
          <a:endParaRPr lang="ru-RU"/>
        </a:p>
      </dgm:t>
    </dgm:pt>
    <dgm:pt modelId="{AE04DB8B-C57C-44BC-A4D4-C5C38F4E7F97}">
      <dgm:prSet custT="1"/>
      <dgm:spPr/>
      <dgm:t>
        <a:bodyPr/>
        <a:lstStyle/>
        <a:p>
          <a:pPr rtl="0"/>
          <a:r>
            <a:rPr lang="ru-RU" sz="1800" b="1" dirty="0" smtClean="0">
              <a:latin typeface="Times New Roman" pitchFamily="18" charset="0"/>
              <a:cs typeface="Times New Roman" pitchFamily="18" charset="0"/>
            </a:rPr>
            <a:t>Мотив преступления </a:t>
          </a:r>
          <a:r>
            <a:rPr lang="ru-RU" sz="1800" dirty="0" smtClean="0">
              <a:latin typeface="Times New Roman" pitchFamily="18" charset="0"/>
              <a:cs typeface="Times New Roman" pitchFamily="18" charset="0"/>
            </a:rPr>
            <a:t>– корыстный.</a:t>
          </a:r>
          <a:endParaRPr lang="ru-RU" sz="1800" dirty="0">
            <a:latin typeface="Times New Roman" pitchFamily="18" charset="0"/>
            <a:cs typeface="Times New Roman" pitchFamily="18" charset="0"/>
          </a:endParaRPr>
        </a:p>
      </dgm:t>
    </dgm:pt>
    <dgm:pt modelId="{C01A4F0F-0C4D-4F2C-884B-93D076B7360D}" type="parTrans" cxnId="{5FF51CE0-1AC6-40EB-AEC2-479259A51AE6}">
      <dgm:prSet/>
      <dgm:spPr/>
      <dgm:t>
        <a:bodyPr/>
        <a:lstStyle/>
        <a:p>
          <a:endParaRPr lang="ru-RU"/>
        </a:p>
      </dgm:t>
    </dgm:pt>
    <dgm:pt modelId="{7DD6379C-AA72-4E7E-9720-7E486024AFB0}" type="sibTrans" cxnId="{5FF51CE0-1AC6-40EB-AEC2-479259A51AE6}">
      <dgm:prSet/>
      <dgm:spPr/>
      <dgm:t>
        <a:bodyPr/>
        <a:lstStyle/>
        <a:p>
          <a:endParaRPr lang="ru-RU"/>
        </a:p>
      </dgm:t>
    </dgm:pt>
    <dgm:pt modelId="{139007E1-73E9-455F-9E2C-81E668FA7E2D}">
      <dgm:prSet custT="1"/>
      <dgm:spPr/>
      <dgm:t>
        <a:bodyPr/>
        <a:lstStyle/>
        <a:p>
          <a:pPr rtl="0"/>
          <a:r>
            <a:rPr lang="ru-RU" sz="1800" b="1" dirty="0" smtClean="0">
              <a:latin typeface="Times New Roman" pitchFamily="18" charset="0"/>
              <a:cs typeface="Times New Roman" pitchFamily="18" charset="0"/>
            </a:rPr>
            <a:t>Конструкция состава преступления </a:t>
          </a:r>
          <a:r>
            <a:rPr lang="ru-RU" sz="1800" dirty="0" smtClean="0">
              <a:latin typeface="Times New Roman" pitchFamily="18" charset="0"/>
              <a:cs typeface="Times New Roman" pitchFamily="18" charset="0"/>
            </a:rPr>
            <a:t>– формальный состав.</a:t>
          </a:r>
          <a:endParaRPr lang="ru-RU" sz="1800" dirty="0">
            <a:latin typeface="Times New Roman" pitchFamily="18" charset="0"/>
            <a:cs typeface="Times New Roman" pitchFamily="18" charset="0"/>
          </a:endParaRPr>
        </a:p>
      </dgm:t>
    </dgm:pt>
    <dgm:pt modelId="{4B342D70-17DA-4D32-BC2C-A584A58C06EA}" type="parTrans" cxnId="{C8E7F5F8-8595-448E-9125-E1B9E0A03081}">
      <dgm:prSet/>
      <dgm:spPr/>
      <dgm:t>
        <a:bodyPr/>
        <a:lstStyle/>
        <a:p>
          <a:endParaRPr lang="ru-RU"/>
        </a:p>
      </dgm:t>
    </dgm:pt>
    <dgm:pt modelId="{CA8A6EB5-8EEE-4AD8-BD3F-369B7C14A714}" type="sibTrans" cxnId="{C8E7F5F8-8595-448E-9125-E1B9E0A03081}">
      <dgm:prSet/>
      <dgm:spPr/>
      <dgm:t>
        <a:bodyPr/>
        <a:lstStyle/>
        <a:p>
          <a:endParaRPr lang="ru-RU"/>
        </a:p>
      </dgm:t>
    </dgm:pt>
    <dgm:pt modelId="{BC5F1168-8AEC-4074-B2C0-737D5AC5187B}">
      <dgm:prSet custT="1"/>
      <dgm:spPr/>
      <dgm:t>
        <a:bodyPr/>
        <a:lstStyle/>
        <a:p>
          <a:pPr algn="just" rtl="0"/>
          <a:r>
            <a:rPr lang="ru-RU" sz="1800" b="1" dirty="0" smtClean="0">
              <a:latin typeface="Times New Roman" pitchFamily="18" charset="0"/>
              <a:cs typeface="Times New Roman" pitchFamily="18" charset="0"/>
            </a:rPr>
            <a:t>Особенности</a:t>
          </a:r>
          <a:r>
            <a:rPr lang="ru-RU" sz="1800" dirty="0" smtClean="0">
              <a:latin typeface="Times New Roman" pitchFamily="18" charset="0"/>
              <a:cs typeface="Times New Roman" pitchFamily="18" charset="0"/>
            </a:rPr>
            <a:t>: лицо, совершившее коммерческий подкуп, освобождается от уголовной ответственности, если оно активно способствовало раскрытию и (или) расследованию преступления либо в отношении его имело место вымогательство, либо это лицо добровольно сообщило о подкупе органу, имеющему право возбудить уголовное дело.</a:t>
          </a:r>
        </a:p>
      </dgm:t>
    </dgm:pt>
    <dgm:pt modelId="{E34D4C85-00DC-498D-BD03-B45E83F550FA}" type="parTrans" cxnId="{441AC27D-1990-46B6-BD35-37247F7B5C06}">
      <dgm:prSet/>
      <dgm:spPr/>
      <dgm:t>
        <a:bodyPr/>
        <a:lstStyle/>
        <a:p>
          <a:endParaRPr lang="ru-RU"/>
        </a:p>
      </dgm:t>
    </dgm:pt>
    <dgm:pt modelId="{1AFF442F-150F-40B9-A9C5-3A04C4AC0833}" type="sibTrans" cxnId="{441AC27D-1990-46B6-BD35-37247F7B5C06}">
      <dgm:prSet/>
      <dgm:spPr/>
      <dgm:t>
        <a:bodyPr/>
        <a:lstStyle/>
        <a:p>
          <a:endParaRPr lang="ru-RU"/>
        </a:p>
      </dgm:t>
    </dgm:pt>
    <dgm:pt modelId="{51D63AC6-5F5A-4644-ACD9-E490C101F45C}" type="pres">
      <dgm:prSet presAssocID="{753334BF-DB90-406F-968E-D505BFCEBBA7}" presName="linear" presStyleCnt="0">
        <dgm:presLayoutVars>
          <dgm:animLvl val="lvl"/>
          <dgm:resizeHandles val="exact"/>
        </dgm:presLayoutVars>
      </dgm:prSet>
      <dgm:spPr/>
      <dgm:t>
        <a:bodyPr/>
        <a:lstStyle/>
        <a:p>
          <a:endParaRPr lang="ru-RU"/>
        </a:p>
      </dgm:t>
    </dgm:pt>
    <dgm:pt modelId="{A5E9E0ED-BB77-4505-8477-DBF58C909EA2}" type="pres">
      <dgm:prSet presAssocID="{91876935-E55F-4ED7-B446-C276DA2738D8}" presName="parentText" presStyleLbl="node1" presStyleIdx="0" presStyleCnt="5" custScaleY="112536" custLinFactY="39" custLinFactNeighborX="-35" custLinFactNeighborY="100000">
        <dgm:presLayoutVars>
          <dgm:chMax val="0"/>
          <dgm:bulletEnabled val="1"/>
        </dgm:presLayoutVars>
      </dgm:prSet>
      <dgm:spPr/>
      <dgm:t>
        <a:bodyPr/>
        <a:lstStyle/>
        <a:p>
          <a:endParaRPr lang="ru-RU"/>
        </a:p>
      </dgm:t>
    </dgm:pt>
    <dgm:pt modelId="{D4F9A54D-E1B4-4360-8891-0752523AF209}" type="pres">
      <dgm:prSet presAssocID="{CF57D2D2-CEBD-4160-B25B-AD5F18F84795}" presName="spacer" presStyleCnt="0"/>
      <dgm:spPr/>
    </dgm:pt>
    <dgm:pt modelId="{579F2C82-F2E8-43D8-8666-784979EFB429}" type="pres">
      <dgm:prSet presAssocID="{8ADD9A7A-7172-4CEF-A9C3-A5E55559735A}" presName="parentText" presStyleLbl="node1" presStyleIdx="1" presStyleCnt="5" custScaleY="65044" custLinFactY="39" custLinFactNeighborX="-35" custLinFactNeighborY="100000">
        <dgm:presLayoutVars>
          <dgm:chMax val="0"/>
          <dgm:bulletEnabled val="1"/>
        </dgm:presLayoutVars>
      </dgm:prSet>
      <dgm:spPr/>
      <dgm:t>
        <a:bodyPr/>
        <a:lstStyle/>
        <a:p>
          <a:endParaRPr lang="ru-RU"/>
        </a:p>
      </dgm:t>
    </dgm:pt>
    <dgm:pt modelId="{C0D50220-B4AB-4A2D-BFAC-2C71D72E6B83}" type="pres">
      <dgm:prSet presAssocID="{535B421E-114B-41AD-828E-ED6FDBAEE62A}" presName="spacer" presStyleCnt="0"/>
      <dgm:spPr/>
    </dgm:pt>
    <dgm:pt modelId="{E3C83FE2-B61B-448A-908E-B6DEDECAB516}" type="pres">
      <dgm:prSet presAssocID="{AE04DB8B-C57C-44BC-A4D4-C5C38F4E7F97}" presName="parentText" presStyleLbl="node1" presStyleIdx="2" presStyleCnt="5" custScaleY="59893" custLinFactY="39" custLinFactNeighborX="-35" custLinFactNeighborY="100000">
        <dgm:presLayoutVars>
          <dgm:chMax val="0"/>
          <dgm:bulletEnabled val="1"/>
        </dgm:presLayoutVars>
      </dgm:prSet>
      <dgm:spPr/>
      <dgm:t>
        <a:bodyPr/>
        <a:lstStyle/>
        <a:p>
          <a:endParaRPr lang="ru-RU"/>
        </a:p>
      </dgm:t>
    </dgm:pt>
    <dgm:pt modelId="{E06BE209-F9B6-465C-9F2D-D2351F343BA3}" type="pres">
      <dgm:prSet presAssocID="{7DD6379C-AA72-4E7E-9720-7E486024AFB0}" presName="spacer" presStyleCnt="0"/>
      <dgm:spPr/>
    </dgm:pt>
    <dgm:pt modelId="{95D0E96B-F873-4C31-A944-C80A51A4D2C4}" type="pres">
      <dgm:prSet presAssocID="{139007E1-73E9-455F-9E2C-81E668FA7E2D}" presName="parentText" presStyleLbl="node1" presStyleIdx="3" presStyleCnt="5" custScaleY="64656" custLinFactY="39" custLinFactNeighborX="-35" custLinFactNeighborY="100000">
        <dgm:presLayoutVars>
          <dgm:chMax val="0"/>
          <dgm:bulletEnabled val="1"/>
        </dgm:presLayoutVars>
      </dgm:prSet>
      <dgm:spPr/>
      <dgm:t>
        <a:bodyPr/>
        <a:lstStyle/>
        <a:p>
          <a:endParaRPr lang="ru-RU"/>
        </a:p>
      </dgm:t>
    </dgm:pt>
    <dgm:pt modelId="{00205BD9-EAF2-4AB6-9030-EA4FD4668280}" type="pres">
      <dgm:prSet presAssocID="{CA8A6EB5-8EEE-4AD8-BD3F-369B7C14A714}" presName="spacer" presStyleCnt="0"/>
      <dgm:spPr/>
    </dgm:pt>
    <dgm:pt modelId="{7D2EA68B-F5D1-4676-9D76-80EA2E731C97}" type="pres">
      <dgm:prSet presAssocID="{BC5F1168-8AEC-4074-B2C0-737D5AC5187B}" presName="parentText" presStyleLbl="node1" presStyleIdx="4" presStyleCnt="5" custLinFactY="39" custLinFactNeighborX="-35" custLinFactNeighborY="100000">
        <dgm:presLayoutVars>
          <dgm:chMax val="0"/>
          <dgm:bulletEnabled val="1"/>
        </dgm:presLayoutVars>
      </dgm:prSet>
      <dgm:spPr/>
      <dgm:t>
        <a:bodyPr/>
        <a:lstStyle/>
        <a:p>
          <a:endParaRPr lang="ru-RU"/>
        </a:p>
      </dgm:t>
    </dgm:pt>
  </dgm:ptLst>
  <dgm:cxnLst>
    <dgm:cxn modelId="{441AC27D-1990-46B6-BD35-37247F7B5C06}" srcId="{753334BF-DB90-406F-968E-D505BFCEBBA7}" destId="{BC5F1168-8AEC-4074-B2C0-737D5AC5187B}" srcOrd="4" destOrd="0" parTransId="{E34D4C85-00DC-498D-BD03-B45E83F550FA}" sibTransId="{1AFF442F-150F-40B9-A9C5-3A04C4AC0833}"/>
    <dgm:cxn modelId="{95B3AF2A-D2AC-42FD-BB1A-73391FF11CF2}" type="presOf" srcId="{8ADD9A7A-7172-4CEF-A9C3-A5E55559735A}" destId="{579F2C82-F2E8-43D8-8666-784979EFB429}" srcOrd="0" destOrd="0" presId="urn:microsoft.com/office/officeart/2005/8/layout/vList2"/>
    <dgm:cxn modelId="{C8E7F5F8-8595-448E-9125-E1B9E0A03081}" srcId="{753334BF-DB90-406F-968E-D505BFCEBBA7}" destId="{139007E1-73E9-455F-9E2C-81E668FA7E2D}" srcOrd="3" destOrd="0" parTransId="{4B342D70-17DA-4D32-BC2C-A584A58C06EA}" sibTransId="{CA8A6EB5-8EEE-4AD8-BD3F-369B7C14A714}"/>
    <dgm:cxn modelId="{FB38999F-BF39-4336-BB0F-CA46C435E75D}" type="presOf" srcId="{91876935-E55F-4ED7-B446-C276DA2738D8}" destId="{A5E9E0ED-BB77-4505-8477-DBF58C909EA2}" srcOrd="0" destOrd="0" presId="urn:microsoft.com/office/officeart/2005/8/layout/vList2"/>
    <dgm:cxn modelId="{8278D336-826C-4214-B7FA-CE8FC1E784AF}" type="presOf" srcId="{AE04DB8B-C57C-44BC-A4D4-C5C38F4E7F97}" destId="{E3C83FE2-B61B-448A-908E-B6DEDECAB516}" srcOrd="0" destOrd="0" presId="urn:microsoft.com/office/officeart/2005/8/layout/vList2"/>
    <dgm:cxn modelId="{6D20949B-666C-4EB1-9D20-2B56150E8208}" srcId="{753334BF-DB90-406F-968E-D505BFCEBBA7}" destId="{8ADD9A7A-7172-4CEF-A9C3-A5E55559735A}" srcOrd="1" destOrd="0" parTransId="{8458940C-EAB4-4422-BC3E-1F611BCFF564}" sibTransId="{535B421E-114B-41AD-828E-ED6FDBAEE62A}"/>
    <dgm:cxn modelId="{5FF51CE0-1AC6-40EB-AEC2-479259A51AE6}" srcId="{753334BF-DB90-406F-968E-D505BFCEBBA7}" destId="{AE04DB8B-C57C-44BC-A4D4-C5C38F4E7F97}" srcOrd="2" destOrd="0" parTransId="{C01A4F0F-0C4D-4F2C-884B-93D076B7360D}" sibTransId="{7DD6379C-AA72-4E7E-9720-7E486024AFB0}"/>
    <dgm:cxn modelId="{72DB39EA-8B6D-445D-93C0-F632B0524D4D}" type="presOf" srcId="{139007E1-73E9-455F-9E2C-81E668FA7E2D}" destId="{95D0E96B-F873-4C31-A944-C80A51A4D2C4}" srcOrd="0" destOrd="0" presId="urn:microsoft.com/office/officeart/2005/8/layout/vList2"/>
    <dgm:cxn modelId="{5E1623AD-5D2C-4F90-A08E-F2C4A23DEDD2}" srcId="{753334BF-DB90-406F-968E-D505BFCEBBA7}" destId="{91876935-E55F-4ED7-B446-C276DA2738D8}" srcOrd="0" destOrd="0" parTransId="{9A737633-7754-476A-819D-E655560263E3}" sibTransId="{CF57D2D2-CEBD-4160-B25B-AD5F18F84795}"/>
    <dgm:cxn modelId="{E0FECA07-4BF2-4D3A-ADCA-5249B312C1C8}" type="presOf" srcId="{753334BF-DB90-406F-968E-D505BFCEBBA7}" destId="{51D63AC6-5F5A-4644-ACD9-E490C101F45C}" srcOrd="0" destOrd="0" presId="urn:microsoft.com/office/officeart/2005/8/layout/vList2"/>
    <dgm:cxn modelId="{EB68FE1D-2158-405B-B893-AFFCEB348981}" type="presOf" srcId="{BC5F1168-8AEC-4074-B2C0-737D5AC5187B}" destId="{7D2EA68B-F5D1-4676-9D76-80EA2E731C97}" srcOrd="0" destOrd="0" presId="urn:microsoft.com/office/officeart/2005/8/layout/vList2"/>
    <dgm:cxn modelId="{88048776-4D65-4EED-95B8-E87378DB1EF6}" type="presParOf" srcId="{51D63AC6-5F5A-4644-ACD9-E490C101F45C}" destId="{A5E9E0ED-BB77-4505-8477-DBF58C909EA2}" srcOrd="0" destOrd="0" presId="urn:microsoft.com/office/officeart/2005/8/layout/vList2"/>
    <dgm:cxn modelId="{75227BB6-86B2-44BF-BD77-26AB4E127D3D}" type="presParOf" srcId="{51D63AC6-5F5A-4644-ACD9-E490C101F45C}" destId="{D4F9A54D-E1B4-4360-8891-0752523AF209}" srcOrd="1" destOrd="0" presId="urn:microsoft.com/office/officeart/2005/8/layout/vList2"/>
    <dgm:cxn modelId="{5631A1E0-2535-4EFB-A988-44AB29A20A4C}" type="presParOf" srcId="{51D63AC6-5F5A-4644-ACD9-E490C101F45C}" destId="{579F2C82-F2E8-43D8-8666-784979EFB429}" srcOrd="2" destOrd="0" presId="urn:microsoft.com/office/officeart/2005/8/layout/vList2"/>
    <dgm:cxn modelId="{704A9F73-DF69-410B-B8B8-D60780F952F4}" type="presParOf" srcId="{51D63AC6-5F5A-4644-ACD9-E490C101F45C}" destId="{C0D50220-B4AB-4A2D-BFAC-2C71D72E6B83}" srcOrd="3" destOrd="0" presId="urn:microsoft.com/office/officeart/2005/8/layout/vList2"/>
    <dgm:cxn modelId="{115AEFDF-075F-4C59-BA8D-9F0C995BD45A}" type="presParOf" srcId="{51D63AC6-5F5A-4644-ACD9-E490C101F45C}" destId="{E3C83FE2-B61B-448A-908E-B6DEDECAB516}" srcOrd="4" destOrd="0" presId="urn:microsoft.com/office/officeart/2005/8/layout/vList2"/>
    <dgm:cxn modelId="{E7F6B34F-85D4-4FA6-8746-43DF300A0C43}" type="presParOf" srcId="{51D63AC6-5F5A-4644-ACD9-E490C101F45C}" destId="{E06BE209-F9B6-465C-9F2D-D2351F343BA3}" srcOrd="5" destOrd="0" presId="urn:microsoft.com/office/officeart/2005/8/layout/vList2"/>
    <dgm:cxn modelId="{78ECC860-2E17-4524-8428-663413AAADD6}" type="presParOf" srcId="{51D63AC6-5F5A-4644-ACD9-E490C101F45C}" destId="{95D0E96B-F873-4C31-A944-C80A51A4D2C4}" srcOrd="6" destOrd="0" presId="urn:microsoft.com/office/officeart/2005/8/layout/vList2"/>
    <dgm:cxn modelId="{DA6EBFC1-3A6D-4FAB-BED1-207B48D52E38}" type="presParOf" srcId="{51D63AC6-5F5A-4644-ACD9-E490C101F45C}" destId="{00205BD9-EAF2-4AB6-9030-EA4FD4668280}" srcOrd="7" destOrd="0" presId="urn:microsoft.com/office/officeart/2005/8/layout/vList2"/>
    <dgm:cxn modelId="{EEA68A19-D7D7-41DC-9907-BD9A6EC9AA7E}" type="presParOf" srcId="{51D63AC6-5F5A-4644-ACD9-E490C101F45C}" destId="{7D2EA68B-F5D1-4676-9D76-80EA2E731C9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7748C2A-8C4C-48A1-AD56-C7C619B83590}" type="doc">
      <dgm:prSet loTypeId="urn:microsoft.com/office/officeart/2005/8/layout/vList3#7" loCatId="list" qsTypeId="urn:microsoft.com/office/officeart/2005/8/quickstyle/simple1" qsCatId="simple" csTypeId="urn:microsoft.com/office/officeart/2005/8/colors/colorful5" csCatId="colorful" phldr="1"/>
      <dgm:spPr/>
      <dgm:t>
        <a:bodyPr/>
        <a:lstStyle/>
        <a:p>
          <a:endParaRPr lang="ru-RU"/>
        </a:p>
      </dgm:t>
    </dgm:pt>
    <dgm:pt modelId="{43F9E2FD-A5F2-4A52-AA10-F0D1A0C67A65}">
      <dgm:prSet/>
      <dgm:spPr/>
      <dgm:t>
        <a:bodyPr/>
        <a:lstStyle/>
        <a:p>
          <a:pPr rtl="0"/>
          <a:r>
            <a:rPr lang="ru-RU" b="1" dirty="0" smtClean="0">
              <a:latin typeface="Times New Roman" pitchFamily="18" charset="0"/>
              <a:cs typeface="Times New Roman" pitchFamily="18" charset="0"/>
            </a:rPr>
            <a:t>Провокация взятки либо коммерческого подкупа</a:t>
          </a:r>
          <a:r>
            <a:rPr lang="ru-RU" dirty="0" smtClean="0">
              <a:latin typeface="Times New Roman" pitchFamily="18" charset="0"/>
              <a:cs typeface="Times New Roman" pitchFamily="18" charset="0"/>
            </a:rPr>
            <a:t>, то есть попытка передачи должностному лицу либо лицу, выполняющему управленческие функции в коммерческих или иных организациях, без его согласия денег, ценных бумаг, иного имущества или оказания ему услуг имущественного характера в целях искусственного создания доказательств совершения преступления либо шантажа.</a:t>
          </a:r>
          <a:endParaRPr lang="ru-RU" dirty="0">
            <a:latin typeface="Times New Roman" pitchFamily="18" charset="0"/>
            <a:cs typeface="Times New Roman" pitchFamily="18" charset="0"/>
          </a:endParaRPr>
        </a:p>
      </dgm:t>
    </dgm:pt>
    <dgm:pt modelId="{0A529AD3-568C-4A41-92B9-A4FE0887928E}" type="parTrans" cxnId="{CEB06C60-4965-4EA9-9438-2699CAEB3D23}">
      <dgm:prSet/>
      <dgm:spPr/>
      <dgm:t>
        <a:bodyPr/>
        <a:lstStyle/>
        <a:p>
          <a:endParaRPr lang="ru-RU"/>
        </a:p>
      </dgm:t>
    </dgm:pt>
    <dgm:pt modelId="{05F6CE73-2ECA-41C2-8A46-7BA7EF99F93D}" type="sibTrans" cxnId="{CEB06C60-4965-4EA9-9438-2699CAEB3D23}">
      <dgm:prSet/>
      <dgm:spPr/>
      <dgm:t>
        <a:bodyPr/>
        <a:lstStyle/>
        <a:p>
          <a:endParaRPr lang="ru-RU"/>
        </a:p>
      </dgm:t>
    </dgm:pt>
    <dgm:pt modelId="{753F152F-8DC0-40BA-AF07-A90416F9559C}" type="pres">
      <dgm:prSet presAssocID="{B7748C2A-8C4C-48A1-AD56-C7C619B83590}" presName="linearFlow" presStyleCnt="0">
        <dgm:presLayoutVars>
          <dgm:dir/>
          <dgm:resizeHandles val="exact"/>
        </dgm:presLayoutVars>
      </dgm:prSet>
      <dgm:spPr/>
      <dgm:t>
        <a:bodyPr/>
        <a:lstStyle/>
        <a:p>
          <a:endParaRPr lang="ru-RU"/>
        </a:p>
      </dgm:t>
    </dgm:pt>
    <dgm:pt modelId="{EAB6A2E2-AFC4-4D7D-A3A6-A0B20DBC6B55}" type="pres">
      <dgm:prSet presAssocID="{43F9E2FD-A5F2-4A52-AA10-F0D1A0C67A65}" presName="composite" presStyleCnt="0"/>
      <dgm:spPr/>
    </dgm:pt>
    <dgm:pt modelId="{0D4CFAA6-97F5-4C25-867E-A9F6FB981210}" type="pres">
      <dgm:prSet presAssocID="{43F9E2FD-A5F2-4A52-AA10-F0D1A0C67A65}" presName="imgShp" presStyleLbl="fgImgPlace1" presStyleIdx="0" presStyleCnt="1" custScaleY="92305"/>
      <dgm:spPr>
        <a:blipFill rotWithShape="0">
          <a:blip xmlns:r="http://schemas.openxmlformats.org/officeDocument/2006/relationships" r:embed="rId1"/>
          <a:stretch>
            <a:fillRect/>
          </a:stretch>
        </a:blipFill>
      </dgm:spPr>
    </dgm:pt>
    <dgm:pt modelId="{78757317-2AA8-4C0D-8AC7-946FA66CA3FE}" type="pres">
      <dgm:prSet presAssocID="{43F9E2FD-A5F2-4A52-AA10-F0D1A0C67A65}" presName="txShp" presStyleLbl="node1" presStyleIdx="0" presStyleCnt="1" custScaleX="128415" custScaleY="173477">
        <dgm:presLayoutVars>
          <dgm:bulletEnabled val="1"/>
        </dgm:presLayoutVars>
      </dgm:prSet>
      <dgm:spPr/>
      <dgm:t>
        <a:bodyPr/>
        <a:lstStyle/>
        <a:p>
          <a:endParaRPr lang="ru-RU"/>
        </a:p>
      </dgm:t>
    </dgm:pt>
  </dgm:ptLst>
  <dgm:cxnLst>
    <dgm:cxn modelId="{CEB06C60-4965-4EA9-9438-2699CAEB3D23}" srcId="{B7748C2A-8C4C-48A1-AD56-C7C619B83590}" destId="{43F9E2FD-A5F2-4A52-AA10-F0D1A0C67A65}" srcOrd="0" destOrd="0" parTransId="{0A529AD3-568C-4A41-92B9-A4FE0887928E}" sibTransId="{05F6CE73-2ECA-41C2-8A46-7BA7EF99F93D}"/>
    <dgm:cxn modelId="{100321A9-7782-40B3-8576-6BFD63C09485}" type="presOf" srcId="{B7748C2A-8C4C-48A1-AD56-C7C619B83590}" destId="{753F152F-8DC0-40BA-AF07-A90416F9559C}" srcOrd="0" destOrd="0" presId="urn:microsoft.com/office/officeart/2005/8/layout/vList3#7"/>
    <dgm:cxn modelId="{C5872856-0B01-4A01-A72A-7B9442A66CCC}" type="presOf" srcId="{43F9E2FD-A5F2-4A52-AA10-F0D1A0C67A65}" destId="{78757317-2AA8-4C0D-8AC7-946FA66CA3FE}" srcOrd="0" destOrd="0" presId="urn:microsoft.com/office/officeart/2005/8/layout/vList3#7"/>
    <dgm:cxn modelId="{AC58F54A-19D9-4606-8E97-44EA7CEE50DA}" type="presParOf" srcId="{753F152F-8DC0-40BA-AF07-A90416F9559C}" destId="{EAB6A2E2-AFC4-4D7D-A3A6-A0B20DBC6B55}" srcOrd="0" destOrd="0" presId="urn:microsoft.com/office/officeart/2005/8/layout/vList3#7"/>
    <dgm:cxn modelId="{E45268DE-A67F-4B87-94BE-8AB9257FCC7E}" type="presParOf" srcId="{EAB6A2E2-AFC4-4D7D-A3A6-A0B20DBC6B55}" destId="{0D4CFAA6-97F5-4C25-867E-A9F6FB981210}" srcOrd="0" destOrd="0" presId="urn:microsoft.com/office/officeart/2005/8/layout/vList3#7"/>
    <dgm:cxn modelId="{C16BDF6A-4C9A-4E8C-BB0F-828AB87A1B34}" type="presParOf" srcId="{EAB6A2E2-AFC4-4D7D-A3A6-A0B20DBC6B55}" destId="{78757317-2AA8-4C0D-8AC7-946FA66CA3FE}" srcOrd="1" destOrd="0" presId="urn:microsoft.com/office/officeart/2005/8/layout/vList3#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dgm:spPr/>
      <dgm:t>
        <a:bodyPr/>
        <a:lstStyle/>
        <a:p>
          <a:pPr algn="just" rtl="0"/>
          <a:r>
            <a:rPr lang="ru-RU" b="1" dirty="0" smtClean="0">
              <a:latin typeface="Times New Roman" pitchFamily="18" charset="0"/>
              <a:cs typeface="Times New Roman" pitchFamily="18" charset="0"/>
            </a:rPr>
            <a:t>Объект преступления </a:t>
          </a:r>
          <a:r>
            <a:rPr lang="ru-RU" dirty="0" smtClean="0">
              <a:latin typeface="Times New Roman" pitchFamily="18" charset="0"/>
              <a:cs typeface="Times New Roman" pitchFamily="18" charset="0"/>
            </a:rPr>
            <a:t>- установленный нормативными актами порядок получения органами прокуратуры, предварительного следствия и дознания доказательств по делу, свобода, честь и достоинство должностных лиц или лиц, выполняющих управленческие функции в коммерческих и организациях.</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dgm:spPr/>
      <dgm:t>
        <a:bodyPr/>
        <a:lstStyle/>
        <a:p>
          <a:pPr algn="just" rtl="0"/>
          <a:r>
            <a:rPr lang="ru-RU" b="1" dirty="0" smtClean="0">
              <a:latin typeface="Times New Roman" pitchFamily="18" charset="0"/>
              <a:cs typeface="Times New Roman" pitchFamily="18" charset="0"/>
            </a:rPr>
            <a:t>Субъект преступления – </a:t>
          </a:r>
          <a:r>
            <a:rPr lang="ru-RU" b="0" dirty="0" smtClean="0">
              <a:latin typeface="Times New Roman" pitchFamily="18" charset="0"/>
              <a:cs typeface="Times New Roman" pitchFamily="18" charset="0"/>
            </a:rPr>
            <a:t>лицо, достигшее 16 лет на момент совершения преступления. Субъектами данного преступления могут являться как частные, так и должностные лица.</a:t>
          </a:r>
          <a:endParaRPr lang="ru-RU" b="0" dirty="0">
            <a:latin typeface="Times New Roman" pitchFamily="18" charset="0"/>
            <a:cs typeface="Times New Roman" pitchFamily="18" charset="0"/>
          </a:endParaRP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9A882461-CA98-4D55-86C9-FE374CB9B15E}">
      <dgm:prSet/>
      <dgm:spPr/>
      <dgm:t>
        <a:bodyPr/>
        <a:lstStyle/>
        <a:p>
          <a:pPr algn="just" rtl="0"/>
          <a:r>
            <a:rPr lang="ru-RU" b="1" dirty="0" smtClean="0">
              <a:latin typeface="Times New Roman" pitchFamily="18" charset="0"/>
              <a:cs typeface="Times New Roman" pitchFamily="18" charset="0"/>
            </a:rPr>
            <a:t>Предмет преступления </a:t>
          </a:r>
          <a:r>
            <a:rPr lang="ru-RU" dirty="0" smtClean="0">
              <a:latin typeface="Times New Roman" pitchFamily="18" charset="0"/>
              <a:cs typeface="Times New Roman" pitchFamily="18" charset="0"/>
            </a:rPr>
            <a:t>- деньги, ценные бумаги, иное имущество и/или выгоды имущественного характера.</a:t>
          </a:r>
          <a:endParaRPr lang="ru-RU" dirty="0">
            <a:latin typeface="Times New Roman" pitchFamily="18" charset="0"/>
            <a:cs typeface="Times New Roman" pitchFamily="18" charset="0"/>
          </a:endParaRPr>
        </a:p>
      </dgm:t>
    </dgm:pt>
    <dgm:pt modelId="{51C46FD6-A184-4769-AB05-E6C1C6BC91AA}" type="parTrans" cxnId="{D8A019DE-7A27-4221-BE4D-61FBA6059624}">
      <dgm:prSet/>
      <dgm:spPr/>
      <dgm:t>
        <a:bodyPr/>
        <a:lstStyle/>
        <a:p>
          <a:endParaRPr lang="ru-RU"/>
        </a:p>
      </dgm:t>
    </dgm:pt>
    <dgm:pt modelId="{BB05E36B-DEC9-4DBF-B061-A942069B4CFB}" type="sibTrans" cxnId="{D8A019DE-7A27-4221-BE4D-61FBA6059624}">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t>
        <a:bodyPr/>
        <a:lstStyle/>
        <a:p>
          <a:endParaRPr lang="ru-RU"/>
        </a:p>
      </dgm:t>
    </dgm:pt>
    <dgm:pt modelId="{A662D096-5B8B-4E85-9BB1-C8859BC1A701}" type="pres">
      <dgm:prSet presAssocID="{7F2E623D-42E1-4F9C-ADA6-60C341C279B9}" presName="parentText" presStyleLbl="node1" presStyleIdx="0" presStyleCnt="3">
        <dgm:presLayoutVars>
          <dgm:chMax val="0"/>
          <dgm:bulletEnabled val="1"/>
        </dgm:presLayoutVars>
      </dgm:prSet>
      <dgm:spPr/>
      <dgm:t>
        <a:bodyPr/>
        <a:lstStyle/>
        <a:p>
          <a:endParaRPr lang="ru-RU"/>
        </a:p>
      </dgm:t>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3">
        <dgm:presLayoutVars>
          <dgm:chMax val="0"/>
          <dgm:bulletEnabled val="1"/>
        </dgm:presLayoutVars>
      </dgm:prSet>
      <dgm:spPr/>
      <dgm:t>
        <a:bodyPr/>
        <a:lstStyle/>
        <a:p>
          <a:endParaRPr lang="ru-RU"/>
        </a:p>
      </dgm:t>
    </dgm:pt>
    <dgm:pt modelId="{73806220-BFB9-4793-8B89-0D877FD76FBE}" type="pres">
      <dgm:prSet presAssocID="{6469132E-511B-439E-9935-2B0B281A985F}" presName="spacer" presStyleCnt="0"/>
      <dgm:spPr/>
    </dgm:pt>
    <dgm:pt modelId="{ED76908E-0476-48A9-9060-7F6E9373E2E2}" type="pres">
      <dgm:prSet presAssocID="{9A882461-CA98-4D55-86C9-FE374CB9B15E}" presName="parentText" presStyleLbl="node1" presStyleIdx="2" presStyleCnt="3">
        <dgm:presLayoutVars>
          <dgm:chMax val="0"/>
          <dgm:bulletEnabled val="1"/>
        </dgm:presLayoutVars>
      </dgm:prSet>
      <dgm:spPr/>
      <dgm:t>
        <a:bodyPr/>
        <a:lstStyle/>
        <a:p>
          <a:endParaRPr lang="ru-RU"/>
        </a:p>
      </dgm:t>
    </dgm:pt>
  </dgm:ptLst>
  <dgm:cxnLst>
    <dgm:cxn modelId="{198CEFA7-D8CA-46EE-B33F-99523AA190B9}" type="presOf" srcId="{9A882461-CA98-4D55-86C9-FE374CB9B15E}" destId="{ED76908E-0476-48A9-9060-7F6E9373E2E2}" srcOrd="0" destOrd="0" presId="urn:microsoft.com/office/officeart/2005/8/layout/vList2"/>
    <dgm:cxn modelId="{43E2A19A-B5A3-4873-A4B0-C4A1C8523D84}" type="presOf" srcId="{7F2E623D-42E1-4F9C-ADA6-60C341C279B9}" destId="{A662D096-5B8B-4E85-9BB1-C8859BC1A701}" srcOrd="0" destOrd="0" presId="urn:microsoft.com/office/officeart/2005/8/layout/vList2"/>
    <dgm:cxn modelId="{D1B1F719-8C5E-4B16-9CAD-9DC591576AC3}" type="presOf" srcId="{60964601-FB33-4F23-857D-0D8B1EDD985F}" destId="{573E7F34-C9D5-4B53-A34D-A0807B2578E0}" srcOrd="0" destOrd="0" presId="urn:microsoft.com/office/officeart/2005/8/layout/vList2"/>
    <dgm:cxn modelId="{D8A019DE-7A27-4221-BE4D-61FBA6059624}" srcId="{B5F3E5D7-4169-4F89-A0EC-1C92065EF0F9}" destId="{9A882461-CA98-4D55-86C9-FE374CB9B15E}" srcOrd="2" destOrd="0" parTransId="{51C46FD6-A184-4769-AB05-E6C1C6BC91AA}" sibTransId="{BB05E36B-DEC9-4DBF-B061-A942069B4CFB}"/>
    <dgm:cxn modelId="{515486FF-60F7-453C-9838-E4DD5003C989}" type="presOf" srcId="{B5F3E5D7-4169-4F89-A0EC-1C92065EF0F9}" destId="{E137D27B-A636-4DEC-AE33-F3A4FB66DCAE}" srcOrd="0" destOrd="0" presId="urn:microsoft.com/office/officeart/2005/8/layout/vList2"/>
    <dgm:cxn modelId="{C87793B6-444B-406C-BDAE-313B4A53F0BD}" srcId="{B5F3E5D7-4169-4F89-A0EC-1C92065EF0F9}" destId="{7F2E623D-42E1-4F9C-ADA6-60C341C279B9}" srcOrd="0" destOrd="0" parTransId="{DA8C60BC-62CF-4F61-953E-76D77BD570F0}" sibTransId="{B1513BB3-62C4-4034-BAFC-DDDD60014B19}"/>
    <dgm:cxn modelId="{F1D5D22D-4767-4E25-9C1F-81D1163DE9D5}" srcId="{B5F3E5D7-4169-4F89-A0EC-1C92065EF0F9}" destId="{60964601-FB33-4F23-857D-0D8B1EDD985F}" srcOrd="1" destOrd="0" parTransId="{DC71F91D-D3D3-4C68-B8CA-66F5E3E9875B}" sibTransId="{6469132E-511B-439E-9935-2B0B281A985F}"/>
    <dgm:cxn modelId="{EDDB86B5-6A24-4285-AA79-77B9AE13959B}" type="presParOf" srcId="{E137D27B-A636-4DEC-AE33-F3A4FB66DCAE}" destId="{A662D096-5B8B-4E85-9BB1-C8859BC1A701}" srcOrd="0" destOrd="0" presId="urn:microsoft.com/office/officeart/2005/8/layout/vList2"/>
    <dgm:cxn modelId="{CC1B6B33-8EAC-48A2-AAE3-C3D49CB07BDA}" type="presParOf" srcId="{E137D27B-A636-4DEC-AE33-F3A4FB66DCAE}" destId="{B7F892B7-7E1A-4B4A-A823-1904C4C857EE}" srcOrd="1" destOrd="0" presId="urn:microsoft.com/office/officeart/2005/8/layout/vList2"/>
    <dgm:cxn modelId="{E7569FE8-01F0-4E34-B9D4-555E27430275}" type="presParOf" srcId="{E137D27B-A636-4DEC-AE33-F3A4FB66DCAE}" destId="{573E7F34-C9D5-4B53-A34D-A0807B2578E0}" srcOrd="2" destOrd="0" presId="urn:microsoft.com/office/officeart/2005/8/layout/vList2"/>
    <dgm:cxn modelId="{644FEF46-AC17-4682-BFC9-1C8EE0CD7BC1}" type="presParOf" srcId="{E137D27B-A636-4DEC-AE33-F3A4FB66DCAE}" destId="{73806220-BFB9-4793-8B89-0D877FD76FBE}" srcOrd="3" destOrd="0" presId="urn:microsoft.com/office/officeart/2005/8/layout/vList2"/>
    <dgm:cxn modelId="{4F8A3AB9-327C-44B9-A72C-A0E971157CD5}" type="presParOf" srcId="{E137D27B-A636-4DEC-AE33-F3A4FB66DCAE}" destId="{ED76908E-0476-48A9-9060-7F6E9373E2E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0EE950-5A1B-4C55-9F84-631E1F04E587}" type="doc">
      <dgm:prSet loTypeId="urn:microsoft.com/office/officeart/2005/8/layout/vList2" loCatId="list" qsTypeId="urn:microsoft.com/office/officeart/2005/8/quickstyle/simple1" qsCatId="simple" csTypeId="urn:microsoft.com/office/officeart/2005/8/colors/accent2_5" csCatId="accent2"/>
      <dgm:spPr/>
      <dgm:t>
        <a:bodyPr/>
        <a:lstStyle/>
        <a:p>
          <a:endParaRPr lang="ru-RU"/>
        </a:p>
      </dgm:t>
    </dgm:pt>
    <dgm:pt modelId="{73043FB0-80B7-42D9-B3E2-DB1D276FADC7}">
      <dgm:prSet/>
      <dgm:spPr/>
      <dgm:t>
        <a:bodyPr/>
        <a:lstStyle/>
        <a:p>
          <a:pPr algn="just" rtl="0"/>
          <a:r>
            <a:rPr lang="ru-RU" dirty="0" smtClean="0">
              <a:solidFill>
                <a:schemeClr val="bg1"/>
              </a:solidFill>
              <a:latin typeface="Times New Roman" pitchFamily="18" charset="0"/>
              <a:cs typeface="Times New Roman" pitchFamily="18" charset="0"/>
            </a:rPr>
            <a:t>До 18 века чиновники на Руси жили благодаря так называемым «кормлениям», то есть оклада как такового у них не было, зато они получали подношения от заинтересованных в их деятельности лиц. Одаривали их не только деньгами, но и «натурой»: мясом, рыбой,  пирогами и пр. Зарплата была в то время только у московских чиновников, но и им «кормление от дел» не воспрещалось.</a:t>
          </a:r>
          <a:r>
            <a:rPr lang="en-US"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8FF1FB6D-BBD0-4385-80C4-D0C3C6181D73}" type="parTrans" cxnId="{EF37639E-276B-4E3E-AE13-B8C60CD6F68B}">
      <dgm:prSet/>
      <dgm:spPr/>
      <dgm:t>
        <a:bodyPr/>
        <a:lstStyle/>
        <a:p>
          <a:endParaRPr lang="ru-RU"/>
        </a:p>
      </dgm:t>
    </dgm:pt>
    <dgm:pt modelId="{9E2A23D0-0C8F-4DE2-AAAD-14B80B1F9C66}" type="sibTrans" cxnId="{EF37639E-276B-4E3E-AE13-B8C60CD6F68B}">
      <dgm:prSet/>
      <dgm:spPr/>
      <dgm:t>
        <a:bodyPr/>
        <a:lstStyle/>
        <a:p>
          <a:endParaRPr lang="ru-RU"/>
        </a:p>
      </dgm:t>
    </dgm:pt>
    <dgm:pt modelId="{80724ABA-BD36-44E6-9ED3-3BB51091A693}" type="pres">
      <dgm:prSet presAssocID="{C10EE950-5A1B-4C55-9F84-631E1F04E587}" presName="linear" presStyleCnt="0">
        <dgm:presLayoutVars>
          <dgm:animLvl val="lvl"/>
          <dgm:resizeHandles val="exact"/>
        </dgm:presLayoutVars>
      </dgm:prSet>
      <dgm:spPr/>
      <dgm:t>
        <a:bodyPr/>
        <a:lstStyle/>
        <a:p>
          <a:endParaRPr lang="ru-RU"/>
        </a:p>
      </dgm:t>
    </dgm:pt>
    <dgm:pt modelId="{E2E4088D-532E-40FB-AA19-A92DE9FDCF28}" type="pres">
      <dgm:prSet presAssocID="{73043FB0-80B7-42D9-B3E2-DB1D276FADC7}" presName="parentText" presStyleLbl="node1" presStyleIdx="0" presStyleCnt="1">
        <dgm:presLayoutVars>
          <dgm:chMax val="0"/>
          <dgm:bulletEnabled val="1"/>
        </dgm:presLayoutVars>
      </dgm:prSet>
      <dgm:spPr/>
      <dgm:t>
        <a:bodyPr/>
        <a:lstStyle/>
        <a:p>
          <a:endParaRPr lang="ru-RU"/>
        </a:p>
      </dgm:t>
    </dgm:pt>
  </dgm:ptLst>
  <dgm:cxnLst>
    <dgm:cxn modelId="{EF37639E-276B-4E3E-AE13-B8C60CD6F68B}" srcId="{C10EE950-5A1B-4C55-9F84-631E1F04E587}" destId="{73043FB0-80B7-42D9-B3E2-DB1D276FADC7}" srcOrd="0" destOrd="0" parTransId="{8FF1FB6D-BBD0-4385-80C4-D0C3C6181D73}" sibTransId="{9E2A23D0-0C8F-4DE2-AAAD-14B80B1F9C66}"/>
    <dgm:cxn modelId="{64B66F79-99BC-45D7-9E6A-5C070D633154}" type="presOf" srcId="{C10EE950-5A1B-4C55-9F84-631E1F04E587}" destId="{80724ABA-BD36-44E6-9ED3-3BB51091A693}" srcOrd="0" destOrd="0" presId="urn:microsoft.com/office/officeart/2005/8/layout/vList2"/>
    <dgm:cxn modelId="{B7A5614B-C9EB-4C0A-9687-EDCDF6B4AEBB}" type="presOf" srcId="{73043FB0-80B7-42D9-B3E2-DB1D276FADC7}" destId="{E2E4088D-532E-40FB-AA19-A92DE9FDCF28}" srcOrd="0" destOrd="0" presId="urn:microsoft.com/office/officeart/2005/8/layout/vList2"/>
    <dgm:cxn modelId="{200F1870-4460-4DB2-9DE2-49EEF5A45591}" type="presParOf" srcId="{80724ABA-BD36-44E6-9ED3-3BB51091A693}" destId="{E2E4088D-532E-40FB-AA19-A92DE9FDCF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E12DC57-F346-4979-9D68-551FD3E5183D}" type="doc">
      <dgm:prSet loTypeId="urn:microsoft.com/office/officeart/2005/8/layout/vList2" loCatId="list" qsTypeId="urn:microsoft.com/office/officeart/2005/8/quickstyle/simple1" qsCatId="simple" csTypeId="urn:microsoft.com/office/officeart/2005/8/colors/colorful1#9" csCatId="colorful"/>
      <dgm:spPr/>
      <dgm:t>
        <a:bodyPr/>
        <a:lstStyle/>
        <a:p>
          <a:endParaRPr lang="ru-RU"/>
        </a:p>
      </dgm:t>
    </dgm:pt>
    <dgm:pt modelId="{FD68ACD2-66D1-4591-9A0D-F600E33584F8}">
      <dgm:prSet custT="1"/>
      <dgm:spPr/>
      <dgm:t>
        <a:bodyPr/>
        <a:lstStyle/>
        <a:p>
          <a:pPr algn="just" rtl="0"/>
          <a:r>
            <a:rPr lang="ru-RU" sz="1800" b="1" dirty="0" smtClean="0">
              <a:latin typeface="Times New Roman" pitchFamily="18" charset="0"/>
              <a:cs typeface="Times New Roman" pitchFamily="18" charset="0"/>
            </a:rPr>
            <a:t>Объективная сторона </a:t>
          </a:r>
          <a:r>
            <a:rPr lang="ru-RU" sz="1800" dirty="0" smtClean="0">
              <a:latin typeface="Times New Roman" pitchFamily="18" charset="0"/>
              <a:cs typeface="Times New Roman" pitchFamily="18" charset="0"/>
            </a:rPr>
            <a:t>– выражается в совершении действий в виде попытки передачи денег или иных материальных ценностей либо попытки оказания услуг имущественного характера должностному лицу или лицу, выполняющему управленческие функции в коммерческой или иной организации, без их согласия.</a:t>
          </a:r>
          <a:endParaRPr lang="ru-RU" sz="1800" dirty="0">
            <a:latin typeface="Times New Roman" pitchFamily="18" charset="0"/>
            <a:cs typeface="Times New Roman" pitchFamily="18" charset="0"/>
          </a:endParaRPr>
        </a:p>
      </dgm:t>
    </dgm:pt>
    <dgm:pt modelId="{20B72F92-AC42-4A5D-85B5-2BBA45E7CEA1}" type="parTrans" cxnId="{4534247E-8B7D-4EF7-AB59-4E3154DCCF73}">
      <dgm:prSet/>
      <dgm:spPr/>
      <dgm:t>
        <a:bodyPr/>
        <a:lstStyle/>
        <a:p>
          <a:endParaRPr lang="ru-RU" sz="1800"/>
        </a:p>
      </dgm:t>
    </dgm:pt>
    <dgm:pt modelId="{6C07096E-30AF-413D-A519-DD5FF9E85AEF}" type="sibTrans" cxnId="{4534247E-8B7D-4EF7-AB59-4E3154DCCF73}">
      <dgm:prSet/>
      <dgm:spPr/>
      <dgm:t>
        <a:bodyPr/>
        <a:lstStyle/>
        <a:p>
          <a:endParaRPr lang="ru-RU" sz="1800"/>
        </a:p>
      </dgm:t>
    </dgm:pt>
    <dgm:pt modelId="{06A8FC01-18EC-4BD4-B186-D6B5B7F75D22}">
      <dgm:prSet custT="1"/>
      <dgm:spPr/>
      <dgm:t>
        <a:bodyPr/>
        <a:lstStyle/>
        <a:p>
          <a:pPr rtl="0"/>
          <a:r>
            <a:rPr lang="ru-RU" sz="1800" b="1" dirty="0" smtClean="0">
              <a:latin typeface="Times New Roman" pitchFamily="18" charset="0"/>
              <a:cs typeface="Times New Roman" pitchFamily="18" charset="0"/>
            </a:rPr>
            <a:t>Субъективная сторона </a:t>
          </a:r>
          <a:r>
            <a:rPr lang="ru-RU" sz="1800" dirty="0" smtClean="0">
              <a:latin typeface="Times New Roman" pitchFamily="18" charset="0"/>
              <a:cs typeface="Times New Roman" pitchFamily="18" charset="0"/>
            </a:rPr>
            <a:t>– характеризуется прямым умыслом.  Обязательным признаком является цель искусственного создания доказательств совершения преступления или шантажа.</a:t>
          </a:r>
          <a:endParaRPr lang="ru-RU" sz="1800" dirty="0">
            <a:latin typeface="Times New Roman" pitchFamily="18" charset="0"/>
            <a:cs typeface="Times New Roman" pitchFamily="18" charset="0"/>
          </a:endParaRPr>
        </a:p>
      </dgm:t>
    </dgm:pt>
    <dgm:pt modelId="{BDBE2360-48DB-4F31-B2B6-9C57D2E561C3}" type="parTrans" cxnId="{445AD8A7-13E3-493D-A764-70D7EAFF3E9D}">
      <dgm:prSet/>
      <dgm:spPr/>
      <dgm:t>
        <a:bodyPr/>
        <a:lstStyle/>
        <a:p>
          <a:endParaRPr lang="ru-RU" sz="1800"/>
        </a:p>
      </dgm:t>
    </dgm:pt>
    <dgm:pt modelId="{CAD037FA-8459-4F72-AB80-A1DA2F86DABD}" type="sibTrans" cxnId="{445AD8A7-13E3-493D-A764-70D7EAFF3E9D}">
      <dgm:prSet/>
      <dgm:spPr/>
      <dgm:t>
        <a:bodyPr/>
        <a:lstStyle/>
        <a:p>
          <a:endParaRPr lang="ru-RU" sz="1800"/>
        </a:p>
      </dgm:t>
    </dgm:pt>
    <dgm:pt modelId="{362F5FBF-7109-4CFA-9611-89B9423F633B}">
      <dgm:prSet custT="1"/>
      <dgm:spPr/>
      <dgm:t>
        <a:bodyPr/>
        <a:lstStyle/>
        <a:p>
          <a:pPr rtl="0"/>
          <a:r>
            <a:rPr lang="ru-RU" sz="1800" b="1" dirty="0" smtClean="0">
              <a:latin typeface="Times New Roman" pitchFamily="18" charset="0"/>
              <a:cs typeface="Times New Roman" pitchFamily="18" charset="0"/>
            </a:rPr>
            <a:t>Мотив преступления </a:t>
          </a:r>
          <a:r>
            <a:rPr lang="ru-RU" sz="1800" dirty="0" smtClean="0">
              <a:latin typeface="Times New Roman" pitchFamily="18" charset="0"/>
              <a:cs typeface="Times New Roman" pitchFamily="18" charset="0"/>
            </a:rPr>
            <a:t>– корыстный.</a:t>
          </a:r>
          <a:endParaRPr lang="ru-RU" sz="1800" dirty="0">
            <a:latin typeface="Times New Roman" pitchFamily="18" charset="0"/>
            <a:cs typeface="Times New Roman" pitchFamily="18" charset="0"/>
          </a:endParaRPr>
        </a:p>
      </dgm:t>
    </dgm:pt>
    <dgm:pt modelId="{CB970597-3F96-4B83-B0AE-7D73062F750A}" type="parTrans" cxnId="{23CB5445-829D-4E6A-9998-0BD7CC2463DD}">
      <dgm:prSet/>
      <dgm:spPr/>
      <dgm:t>
        <a:bodyPr/>
        <a:lstStyle/>
        <a:p>
          <a:endParaRPr lang="ru-RU" sz="1800"/>
        </a:p>
      </dgm:t>
    </dgm:pt>
    <dgm:pt modelId="{36BBE56A-CDD6-4C63-BD5B-E70C490B5EA9}" type="sibTrans" cxnId="{23CB5445-829D-4E6A-9998-0BD7CC2463DD}">
      <dgm:prSet/>
      <dgm:spPr/>
      <dgm:t>
        <a:bodyPr/>
        <a:lstStyle/>
        <a:p>
          <a:endParaRPr lang="ru-RU" sz="1800"/>
        </a:p>
      </dgm:t>
    </dgm:pt>
    <dgm:pt modelId="{5C832A0F-C395-4DF1-AC40-4AA65C978326}">
      <dgm:prSet custT="1"/>
      <dgm:spPr/>
      <dgm:t>
        <a:bodyPr/>
        <a:lstStyle/>
        <a:p>
          <a:pPr rtl="0"/>
          <a:r>
            <a:rPr lang="ru-RU" sz="1800" b="1" dirty="0" smtClean="0">
              <a:latin typeface="Times New Roman" pitchFamily="18" charset="0"/>
              <a:cs typeface="Times New Roman" pitchFamily="18" charset="0"/>
            </a:rPr>
            <a:t>Конструкция состава преступления </a:t>
          </a:r>
          <a:r>
            <a:rPr lang="ru-RU" sz="1800" dirty="0" smtClean="0">
              <a:latin typeface="Times New Roman" pitchFamily="18" charset="0"/>
              <a:cs typeface="Times New Roman" pitchFamily="18" charset="0"/>
            </a:rPr>
            <a:t>– формальный состав.</a:t>
          </a:r>
          <a:endParaRPr lang="ru-RU" sz="1800" dirty="0">
            <a:latin typeface="Times New Roman" pitchFamily="18" charset="0"/>
            <a:cs typeface="Times New Roman" pitchFamily="18" charset="0"/>
          </a:endParaRPr>
        </a:p>
      </dgm:t>
    </dgm:pt>
    <dgm:pt modelId="{A4463C04-5D8D-4220-B44A-3354DE3E9671}" type="parTrans" cxnId="{C43CD9C1-CF6D-48D1-88E3-37B824C33658}">
      <dgm:prSet/>
      <dgm:spPr/>
      <dgm:t>
        <a:bodyPr/>
        <a:lstStyle/>
        <a:p>
          <a:endParaRPr lang="ru-RU" sz="1800"/>
        </a:p>
      </dgm:t>
    </dgm:pt>
    <dgm:pt modelId="{7E71880B-7913-439A-942F-B8E11CDD0085}" type="sibTrans" cxnId="{C43CD9C1-CF6D-48D1-88E3-37B824C33658}">
      <dgm:prSet/>
      <dgm:spPr/>
      <dgm:t>
        <a:bodyPr/>
        <a:lstStyle/>
        <a:p>
          <a:endParaRPr lang="ru-RU" sz="1800"/>
        </a:p>
      </dgm:t>
    </dgm:pt>
    <dgm:pt modelId="{61A3F3AE-C23E-4810-944A-895B20C36930}" type="pres">
      <dgm:prSet presAssocID="{BE12DC57-F346-4979-9D68-551FD3E5183D}" presName="linear" presStyleCnt="0">
        <dgm:presLayoutVars>
          <dgm:animLvl val="lvl"/>
          <dgm:resizeHandles val="exact"/>
        </dgm:presLayoutVars>
      </dgm:prSet>
      <dgm:spPr/>
      <dgm:t>
        <a:bodyPr/>
        <a:lstStyle/>
        <a:p>
          <a:endParaRPr lang="ru-RU"/>
        </a:p>
      </dgm:t>
    </dgm:pt>
    <dgm:pt modelId="{0FFCB5A0-16E5-4158-9541-5EAFA777F0A4}" type="pres">
      <dgm:prSet presAssocID="{FD68ACD2-66D1-4591-9A0D-F600E33584F8}" presName="parentText" presStyleLbl="node1" presStyleIdx="0" presStyleCnt="4">
        <dgm:presLayoutVars>
          <dgm:chMax val="0"/>
          <dgm:bulletEnabled val="1"/>
        </dgm:presLayoutVars>
      </dgm:prSet>
      <dgm:spPr/>
      <dgm:t>
        <a:bodyPr/>
        <a:lstStyle/>
        <a:p>
          <a:endParaRPr lang="ru-RU"/>
        </a:p>
      </dgm:t>
    </dgm:pt>
    <dgm:pt modelId="{68DB26CA-FEB8-42FB-99B5-9C37F8BC9C10}" type="pres">
      <dgm:prSet presAssocID="{6C07096E-30AF-413D-A519-DD5FF9E85AEF}" presName="spacer" presStyleCnt="0"/>
      <dgm:spPr/>
    </dgm:pt>
    <dgm:pt modelId="{9B20C0B1-AA37-4DE4-A4F2-48E05CF994D7}" type="pres">
      <dgm:prSet presAssocID="{06A8FC01-18EC-4BD4-B186-D6B5B7F75D22}" presName="parentText" presStyleLbl="node1" presStyleIdx="1" presStyleCnt="4">
        <dgm:presLayoutVars>
          <dgm:chMax val="0"/>
          <dgm:bulletEnabled val="1"/>
        </dgm:presLayoutVars>
      </dgm:prSet>
      <dgm:spPr/>
      <dgm:t>
        <a:bodyPr/>
        <a:lstStyle/>
        <a:p>
          <a:endParaRPr lang="ru-RU"/>
        </a:p>
      </dgm:t>
    </dgm:pt>
    <dgm:pt modelId="{6DB77BF3-D025-499A-BCC7-1EC935B6518A}" type="pres">
      <dgm:prSet presAssocID="{CAD037FA-8459-4F72-AB80-A1DA2F86DABD}" presName="spacer" presStyleCnt="0"/>
      <dgm:spPr/>
    </dgm:pt>
    <dgm:pt modelId="{2510E909-181E-4CE2-8738-47451D351B93}" type="pres">
      <dgm:prSet presAssocID="{362F5FBF-7109-4CFA-9611-89B9423F633B}" presName="parentText" presStyleLbl="node1" presStyleIdx="2" presStyleCnt="4">
        <dgm:presLayoutVars>
          <dgm:chMax val="0"/>
          <dgm:bulletEnabled val="1"/>
        </dgm:presLayoutVars>
      </dgm:prSet>
      <dgm:spPr/>
      <dgm:t>
        <a:bodyPr/>
        <a:lstStyle/>
        <a:p>
          <a:endParaRPr lang="ru-RU"/>
        </a:p>
      </dgm:t>
    </dgm:pt>
    <dgm:pt modelId="{4939BB05-648D-4667-A4E4-BD8EB388BBC5}" type="pres">
      <dgm:prSet presAssocID="{36BBE56A-CDD6-4C63-BD5B-E70C490B5EA9}" presName="spacer" presStyleCnt="0"/>
      <dgm:spPr/>
    </dgm:pt>
    <dgm:pt modelId="{97419484-6655-4E8A-B753-151281EE11FC}" type="pres">
      <dgm:prSet presAssocID="{5C832A0F-C395-4DF1-AC40-4AA65C978326}" presName="parentText" presStyleLbl="node1" presStyleIdx="3" presStyleCnt="4">
        <dgm:presLayoutVars>
          <dgm:chMax val="0"/>
          <dgm:bulletEnabled val="1"/>
        </dgm:presLayoutVars>
      </dgm:prSet>
      <dgm:spPr/>
      <dgm:t>
        <a:bodyPr/>
        <a:lstStyle/>
        <a:p>
          <a:endParaRPr lang="ru-RU"/>
        </a:p>
      </dgm:t>
    </dgm:pt>
  </dgm:ptLst>
  <dgm:cxnLst>
    <dgm:cxn modelId="{23CB5445-829D-4E6A-9998-0BD7CC2463DD}" srcId="{BE12DC57-F346-4979-9D68-551FD3E5183D}" destId="{362F5FBF-7109-4CFA-9611-89B9423F633B}" srcOrd="2" destOrd="0" parTransId="{CB970597-3F96-4B83-B0AE-7D73062F750A}" sibTransId="{36BBE56A-CDD6-4C63-BD5B-E70C490B5EA9}"/>
    <dgm:cxn modelId="{37EB4F63-E42F-4026-9900-D09E0E93727D}" type="presOf" srcId="{06A8FC01-18EC-4BD4-B186-D6B5B7F75D22}" destId="{9B20C0B1-AA37-4DE4-A4F2-48E05CF994D7}" srcOrd="0" destOrd="0" presId="urn:microsoft.com/office/officeart/2005/8/layout/vList2"/>
    <dgm:cxn modelId="{4534247E-8B7D-4EF7-AB59-4E3154DCCF73}" srcId="{BE12DC57-F346-4979-9D68-551FD3E5183D}" destId="{FD68ACD2-66D1-4591-9A0D-F600E33584F8}" srcOrd="0" destOrd="0" parTransId="{20B72F92-AC42-4A5D-85B5-2BBA45E7CEA1}" sibTransId="{6C07096E-30AF-413D-A519-DD5FF9E85AEF}"/>
    <dgm:cxn modelId="{C43CD9C1-CF6D-48D1-88E3-37B824C33658}" srcId="{BE12DC57-F346-4979-9D68-551FD3E5183D}" destId="{5C832A0F-C395-4DF1-AC40-4AA65C978326}" srcOrd="3" destOrd="0" parTransId="{A4463C04-5D8D-4220-B44A-3354DE3E9671}" sibTransId="{7E71880B-7913-439A-942F-B8E11CDD0085}"/>
    <dgm:cxn modelId="{445AD8A7-13E3-493D-A764-70D7EAFF3E9D}" srcId="{BE12DC57-F346-4979-9D68-551FD3E5183D}" destId="{06A8FC01-18EC-4BD4-B186-D6B5B7F75D22}" srcOrd="1" destOrd="0" parTransId="{BDBE2360-48DB-4F31-B2B6-9C57D2E561C3}" sibTransId="{CAD037FA-8459-4F72-AB80-A1DA2F86DABD}"/>
    <dgm:cxn modelId="{63C1F05F-7FA5-41E0-BE85-583ED8F37A1D}" type="presOf" srcId="{362F5FBF-7109-4CFA-9611-89B9423F633B}" destId="{2510E909-181E-4CE2-8738-47451D351B93}" srcOrd="0" destOrd="0" presId="urn:microsoft.com/office/officeart/2005/8/layout/vList2"/>
    <dgm:cxn modelId="{FCF61CFE-575F-4D43-86FF-35A58D1CC1BB}" type="presOf" srcId="{FD68ACD2-66D1-4591-9A0D-F600E33584F8}" destId="{0FFCB5A0-16E5-4158-9541-5EAFA777F0A4}" srcOrd="0" destOrd="0" presId="urn:microsoft.com/office/officeart/2005/8/layout/vList2"/>
    <dgm:cxn modelId="{9FF34829-AD4F-4D51-9E86-8B235D01EC95}" type="presOf" srcId="{BE12DC57-F346-4979-9D68-551FD3E5183D}" destId="{61A3F3AE-C23E-4810-944A-895B20C36930}" srcOrd="0" destOrd="0" presId="urn:microsoft.com/office/officeart/2005/8/layout/vList2"/>
    <dgm:cxn modelId="{D8FF13AD-A182-452F-BF9D-15D6A6B4857C}" type="presOf" srcId="{5C832A0F-C395-4DF1-AC40-4AA65C978326}" destId="{97419484-6655-4E8A-B753-151281EE11FC}" srcOrd="0" destOrd="0" presId="urn:microsoft.com/office/officeart/2005/8/layout/vList2"/>
    <dgm:cxn modelId="{BB0CBE7D-81C9-4D7E-A75C-08FB70465BAB}" type="presParOf" srcId="{61A3F3AE-C23E-4810-944A-895B20C36930}" destId="{0FFCB5A0-16E5-4158-9541-5EAFA777F0A4}" srcOrd="0" destOrd="0" presId="urn:microsoft.com/office/officeart/2005/8/layout/vList2"/>
    <dgm:cxn modelId="{94FA6F7D-560B-4D44-A722-2D523ABD1263}" type="presParOf" srcId="{61A3F3AE-C23E-4810-944A-895B20C36930}" destId="{68DB26CA-FEB8-42FB-99B5-9C37F8BC9C10}" srcOrd="1" destOrd="0" presId="urn:microsoft.com/office/officeart/2005/8/layout/vList2"/>
    <dgm:cxn modelId="{7C9657DA-A947-442E-A119-F1813EEFC843}" type="presParOf" srcId="{61A3F3AE-C23E-4810-944A-895B20C36930}" destId="{9B20C0B1-AA37-4DE4-A4F2-48E05CF994D7}" srcOrd="2" destOrd="0" presId="urn:microsoft.com/office/officeart/2005/8/layout/vList2"/>
    <dgm:cxn modelId="{E09C157A-0893-4457-8AB0-82351D2A8712}" type="presParOf" srcId="{61A3F3AE-C23E-4810-944A-895B20C36930}" destId="{6DB77BF3-D025-499A-BCC7-1EC935B6518A}" srcOrd="3" destOrd="0" presId="urn:microsoft.com/office/officeart/2005/8/layout/vList2"/>
    <dgm:cxn modelId="{D16AAD1F-2495-454D-8F60-F3E6842D6741}" type="presParOf" srcId="{61A3F3AE-C23E-4810-944A-895B20C36930}" destId="{2510E909-181E-4CE2-8738-47451D351B93}" srcOrd="4" destOrd="0" presId="urn:microsoft.com/office/officeart/2005/8/layout/vList2"/>
    <dgm:cxn modelId="{C0CCEB53-3246-478E-97DE-E655C014D276}" type="presParOf" srcId="{61A3F3AE-C23E-4810-944A-895B20C36930}" destId="{4939BB05-648D-4667-A4E4-BD8EB388BBC5}" srcOrd="5" destOrd="0" presId="urn:microsoft.com/office/officeart/2005/8/layout/vList2"/>
    <dgm:cxn modelId="{A6786890-87E9-45FE-A3A4-DF60FCAE1015}" type="presParOf" srcId="{61A3F3AE-C23E-4810-944A-895B20C36930}" destId="{97419484-6655-4E8A-B753-151281EE11F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868D1DE-7B55-4D35-A3A9-90C0906CEEC8}" type="doc">
      <dgm:prSet loTypeId="urn:microsoft.com/office/officeart/2005/8/layout/vList3#8" loCatId="list" qsTypeId="urn:microsoft.com/office/officeart/2005/8/quickstyle/simple1" qsCatId="simple" csTypeId="urn:microsoft.com/office/officeart/2005/8/colors/colorful1#10" csCatId="colorful" phldr="1"/>
      <dgm:spPr/>
      <dgm:t>
        <a:bodyPr/>
        <a:lstStyle/>
        <a:p>
          <a:endParaRPr lang="ru-RU"/>
        </a:p>
      </dgm:t>
    </dgm:pt>
    <dgm:pt modelId="{1AB9C166-3FCB-4A69-950E-1FF8B4F631B4}">
      <dgm:prSet/>
      <dgm:spPr/>
      <dgm:t>
        <a:bodyPr/>
        <a:lstStyle/>
        <a:p>
          <a:pPr rtl="0"/>
          <a:r>
            <a:rPr lang="ru-RU" dirty="0" smtClean="0">
              <a:latin typeface="Times New Roman" pitchFamily="18" charset="0"/>
              <a:cs typeface="Times New Roman" pitchFamily="18" charset="0"/>
            </a:rPr>
            <a:t>Учреждение должностным лицом организации, осуществляющей предпринимательскую деятельность, либо участие в управлении такой организацией лично или через доверенное лицо вопреки запрету, установленному законом, если эти деяния связаны с предоставлением такой организации льгот и преимуществ или с покровительством в иной форме.</a:t>
          </a:r>
          <a:endParaRPr lang="ru-RU" dirty="0">
            <a:latin typeface="Times New Roman" pitchFamily="18" charset="0"/>
            <a:cs typeface="Times New Roman" pitchFamily="18" charset="0"/>
          </a:endParaRPr>
        </a:p>
      </dgm:t>
    </dgm:pt>
    <dgm:pt modelId="{8105B7D8-8946-417C-8C93-0EA5C5C8513D}" type="parTrans" cxnId="{A8B3A03D-0B3C-4E44-A5DD-F6B3D9E725DC}">
      <dgm:prSet/>
      <dgm:spPr/>
      <dgm:t>
        <a:bodyPr/>
        <a:lstStyle/>
        <a:p>
          <a:endParaRPr lang="ru-RU"/>
        </a:p>
      </dgm:t>
    </dgm:pt>
    <dgm:pt modelId="{8816432B-C866-447F-8E0A-D833484FA313}" type="sibTrans" cxnId="{A8B3A03D-0B3C-4E44-A5DD-F6B3D9E725DC}">
      <dgm:prSet/>
      <dgm:spPr/>
      <dgm:t>
        <a:bodyPr/>
        <a:lstStyle/>
        <a:p>
          <a:endParaRPr lang="ru-RU"/>
        </a:p>
      </dgm:t>
    </dgm:pt>
    <dgm:pt modelId="{B6354FCD-D6DB-42D4-B446-6A4DA579F155}" type="pres">
      <dgm:prSet presAssocID="{3868D1DE-7B55-4D35-A3A9-90C0906CEEC8}" presName="linearFlow" presStyleCnt="0">
        <dgm:presLayoutVars>
          <dgm:dir/>
          <dgm:resizeHandles val="exact"/>
        </dgm:presLayoutVars>
      </dgm:prSet>
      <dgm:spPr/>
      <dgm:t>
        <a:bodyPr/>
        <a:lstStyle/>
        <a:p>
          <a:endParaRPr lang="ru-RU"/>
        </a:p>
      </dgm:t>
    </dgm:pt>
    <dgm:pt modelId="{7D6984C7-F883-47E8-938C-2F0C2B70A9C2}" type="pres">
      <dgm:prSet presAssocID="{1AB9C166-3FCB-4A69-950E-1FF8B4F631B4}" presName="composite" presStyleCnt="0"/>
      <dgm:spPr/>
    </dgm:pt>
    <dgm:pt modelId="{33DE91CF-56E5-4F78-8756-D1B7C378CE5F}" type="pres">
      <dgm:prSet presAssocID="{1AB9C166-3FCB-4A69-950E-1FF8B4F631B4}" presName="imgShp" presStyleLbl="fgImgPlace1" presStyleIdx="0" presStyleCnt="1"/>
      <dgm:spPr>
        <a:blipFill rotWithShape="0">
          <a:blip xmlns:r="http://schemas.openxmlformats.org/officeDocument/2006/relationships" r:embed="rId1"/>
          <a:stretch>
            <a:fillRect/>
          </a:stretch>
        </a:blipFill>
      </dgm:spPr>
    </dgm:pt>
    <dgm:pt modelId="{92A991CA-51C2-4E0F-9825-D92B7C4B11F9}" type="pres">
      <dgm:prSet presAssocID="{1AB9C166-3FCB-4A69-950E-1FF8B4F631B4}" presName="txShp" presStyleLbl="node1" presStyleIdx="0" presStyleCnt="1" custScaleX="133665" custScaleY="176082">
        <dgm:presLayoutVars>
          <dgm:bulletEnabled val="1"/>
        </dgm:presLayoutVars>
      </dgm:prSet>
      <dgm:spPr/>
      <dgm:t>
        <a:bodyPr/>
        <a:lstStyle/>
        <a:p>
          <a:endParaRPr lang="ru-RU"/>
        </a:p>
      </dgm:t>
    </dgm:pt>
  </dgm:ptLst>
  <dgm:cxnLst>
    <dgm:cxn modelId="{A8B3A03D-0B3C-4E44-A5DD-F6B3D9E725DC}" srcId="{3868D1DE-7B55-4D35-A3A9-90C0906CEEC8}" destId="{1AB9C166-3FCB-4A69-950E-1FF8B4F631B4}" srcOrd="0" destOrd="0" parTransId="{8105B7D8-8946-417C-8C93-0EA5C5C8513D}" sibTransId="{8816432B-C866-447F-8E0A-D833484FA313}"/>
    <dgm:cxn modelId="{9643582D-0044-4207-BE86-EFFD5DA2A730}" type="presOf" srcId="{1AB9C166-3FCB-4A69-950E-1FF8B4F631B4}" destId="{92A991CA-51C2-4E0F-9825-D92B7C4B11F9}" srcOrd="0" destOrd="0" presId="urn:microsoft.com/office/officeart/2005/8/layout/vList3#8"/>
    <dgm:cxn modelId="{D61635BB-3C30-4973-A112-B66DAF18A0D8}" type="presOf" srcId="{3868D1DE-7B55-4D35-A3A9-90C0906CEEC8}" destId="{B6354FCD-D6DB-42D4-B446-6A4DA579F155}" srcOrd="0" destOrd="0" presId="urn:microsoft.com/office/officeart/2005/8/layout/vList3#8"/>
    <dgm:cxn modelId="{361043DF-073A-41E5-93EE-599A0A8BE493}" type="presParOf" srcId="{B6354FCD-D6DB-42D4-B446-6A4DA579F155}" destId="{7D6984C7-F883-47E8-938C-2F0C2B70A9C2}" srcOrd="0" destOrd="0" presId="urn:microsoft.com/office/officeart/2005/8/layout/vList3#8"/>
    <dgm:cxn modelId="{938C4BD4-83DE-449D-A6DD-02684295934D}" type="presParOf" srcId="{7D6984C7-F883-47E8-938C-2F0C2B70A9C2}" destId="{33DE91CF-56E5-4F78-8756-D1B7C378CE5F}" srcOrd="0" destOrd="0" presId="urn:microsoft.com/office/officeart/2005/8/layout/vList3#8"/>
    <dgm:cxn modelId="{50AC6988-5D09-4C36-B7B7-8D7C14638DE9}" type="presParOf" srcId="{7D6984C7-F883-47E8-938C-2F0C2B70A9C2}" destId="{92A991CA-51C2-4E0F-9825-D92B7C4B11F9}" srcOrd="1" destOrd="0" presId="urn:microsoft.com/office/officeart/2005/8/layout/vList3#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dgm:spPr/>
      <dgm:t>
        <a:bodyPr/>
        <a:lstStyle/>
        <a:p>
          <a:pPr algn="just" rtl="0"/>
          <a:r>
            <a:rPr lang="ru-RU" b="1" dirty="0" smtClean="0">
              <a:latin typeface="Times New Roman" pitchFamily="18" charset="0"/>
              <a:cs typeface="Times New Roman" pitchFamily="18" charset="0"/>
            </a:rPr>
            <a:t>Объект преступления </a:t>
          </a:r>
          <a:r>
            <a:rPr lang="ru-RU" dirty="0" smtClean="0">
              <a:latin typeface="Times New Roman" pitchFamily="18" charset="0"/>
              <a:cs typeface="Times New Roman" pitchFamily="18" charset="0"/>
            </a:rPr>
            <a:t>- общественные отношения, обеспечивающие нормальное функционирование государственной власти, государственной службы, службы в органах местного самоуправления.</a:t>
          </a:r>
          <a:endParaRPr lang="ru-RU" dirty="0">
            <a:latin typeface="Times New Roman" pitchFamily="18" charset="0"/>
            <a:cs typeface="Times New Roman" pitchFamily="18" charset="0"/>
          </a:endParaRP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dgm:spPr/>
      <dgm:t>
        <a:bodyPr/>
        <a:lstStyle/>
        <a:p>
          <a:pPr algn="just" rtl="0"/>
          <a:r>
            <a:rPr lang="ru-RU" b="1" dirty="0" smtClean="0">
              <a:latin typeface="Times New Roman" pitchFamily="18" charset="0"/>
              <a:cs typeface="Times New Roman" pitchFamily="18" charset="0"/>
            </a:rPr>
            <a:t>Субъект преступления – с</a:t>
          </a:r>
          <a:r>
            <a:rPr lang="ru-RU" dirty="0" smtClean="0">
              <a:latin typeface="Times New Roman" pitchFamily="18" charset="0"/>
              <a:cs typeface="Times New Roman" pitchFamily="18" charset="0"/>
            </a:rPr>
            <a:t>пециальный: должностное лицо, которое либо само учреждает организацию, осуществляющую предпринимательскую деятельность, или участвует в ее управлении, либо действует через доверенное лицо (посредника). В качестве последнего может выступать и не должностное лицо. Однако предоставление льгот и преимуществ указанной организации в любом случае осуществляет должностное лицо.</a:t>
          </a:r>
          <a:endParaRPr lang="ru-RU" dirty="0">
            <a:latin typeface="Times New Roman" pitchFamily="18" charset="0"/>
            <a:cs typeface="Times New Roman" pitchFamily="18" charset="0"/>
          </a:endParaRP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t>
        <a:bodyPr/>
        <a:lstStyle/>
        <a:p>
          <a:endParaRPr lang="ru-RU"/>
        </a:p>
      </dgm:t>
    </dgm:pt>
    <dgm:pt modelId="{A662D096-5B8B-4E85-9BB1-C8859BC1A701}" type="pres">
      <dgm:prSet presAssocID="{7F2E623D-42E1-4F9C-ADA6-60C341C279B9}" presName="parentText" presStyleLbl="node1" presStyleIdx="0" presStyleCnt="2">
        <dgm:presLayoutVars>
          <dgm:chMax val="0"/>
          <dgm:bulletEnabled val="1"/>
        </dgm:presLayoutVars>
      </dgm:prSet>
      <dgm:spPr/>
      <dgm:t>
        <a:bodyPr/>
        <a:lstStyle/>
        <a:p>
          <a:endParaRPr lang="ru-RU"/>
        </a:p>
      </dgm:t>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2">
        <dgm:presLayoutVars>
          <dgm:chMax val="0"/>
          <dgm:bulletEnabled val="1"/>
        </dgm:presLayoutVars>
      </dgm:prSet>
      <dgm:spPr/>
      <dgm:t>
        <a:bodyPr/>
        <a:lstStyle/>
        <a:p>
          <a:endParaRPr lang="ru-RU"/>
        </a:p>
      </dgm:t>
    </dgm:pt>
  </dgm:ptLst>
  <dgm:cxnLst>
    <dgm:cxn modelId="{1543A202-EC15-436D-B393-A9880BA33838}" type="presOf" srcId="{60964601-FB33-4F23-857D-0D8B1EDD985F}" destId="{573E7F34-C9D5-4B53-A34D-A0807B2578E0}" srcOrd="0" destOrd="0" presId="urn:microsoft.com/office/officeart/2005/8/layout/vList2"/>
    <dgm:cxn modelId="{C210C03F-EF44-4B03-BEC4-F08234950C48}" type="presOf" srcId="{B5F3E5D7-4169-4F89-A0EC-1C92065EF0F9}" destId="{E137D27B-A636-4DEC-AE33-F3A4FB66DCAE}" srcOrd="0" destOrd="0" presId="urn:microsoft.com/office/officeart/2005/8/layout/vList2"/>
    <dgm:cxn modelId="{C87793B6-444B-406C-BDAE-313B4A53F0BD}" srcId="{B5F3E5D7-4169-4F89-A0EC-1C92065EF0F9}" destId="{7F2E623D-42E1-4F9C-ADA6-60C341C279B9}" srcOrd="0" destOrd="0" parTransId="{DA8C60BC-62CF-4F61-953E-76D77BD570F0}" sibTransId="{B1513BB3-62C4-4034-BAFC-DDDD60014B19}"/>
    <dgm:cxn modelId="{F1D5D22D-4767-4E25-9C1F-81D1163DE9D5}" srcId="{B5F3E5D7-4169-4F89-A0EC-1C92065EF0F9}" destId="{60964601-FB33-4F23-857D-0D8B1EDD985F}" srcOrd="1" destOrd="0" parTransId="{DC71F91D-D3D3-4C68-B8CA-66F5E3E9875B}" sibTransId="{6469132E-511B-439E-9935-2B0B281A985F}"/>
    <dgm:cxn modelId="{AADBC21D-1440-4585-9932-2B021C6F1A79}" type="presOf" srcId="{7F2E623D-42E1-4F9C-ADA6-60C341C279B9}" destId="{A662D096-5B8B-4E85-9BB1-C8859BC1A701}" srcOrd="0" destOrd="0" presId="urn:microsoft.com/office/officeart/2005/8/layout/vList2"/>
    <dgm:cxn modelId="{E0286A79-3694-46C4-8EE7-EF15BB02513E}" type="presParOf" srcId="{E137D27B-A636-4DEC-AE33-F3A4FB66DCAE}" destId="{A662D096-5B8B-4E85-9BB1-C8859BC1A701}" srcOrd="0" destOrd="0" presId="urn:microsoft.com/office/officeart/2005/8/layout/vList2"/>
    <dgm:cxn modelId="{E669E98C-24A0-4C1C-AF1C-9CC6152DFC73}" type="presParOf" srcId="{E137D27B-A636-4DEC-AE33-F3A4FB66DCAE}" destId="{B7F892B7-7E1A-4B4A-A823-1904C4C857EE}" srcOrd="1" destOrd="0" presId="urn:microsoft.com/office/officeart/2005/8/layout/vList2"/>
    <dgm:cxn modelId="{EA92E075-AEBC-4096-97F7-E6EAABFFD654}" type="presParOf" srcId="{E137D27B-A636-4DEC-AE33-F3A4FB66DCAE}" destId="{573E7F34-C9D5-4B53-A34D-A0807B2578E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53334BF-DB90-406F-968E-D505BFCEBBA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91876935-E55F-4ED7-B446-C276DA2738D8}">
      <dgm:prSet custT="1"/>
      <dgm:spPr/>
      <dgm:t>
        <a:bodyPr/>
        <a:lstStyle/>
        <a:p>
          <a:pPr algn="just" rtl="0"/>
          <a:r>
            <a:rPr lang="ru-RU" sz="1800" b="1" dirty="0" smtClean="0">
              <a:latin typeface="Times New Roman" pitchFamily="18" charset="0"/>
              <a:cs typeface="Times New Roman" pitchFamily="18" charset="0"/>
            </a:rPr>
            <a:t>Объективная сторона </a:t>
          </a:r>
          <a:r>
            <a:rPr lang="ru-RU" sz="1800" dirty="0" smtClean="0">
              <a:latin typeface="Times New Roman" pitchFamily="18" charset="0"/>
              <a:cs typeface="Times New Roman" pitchFamily="18" charset="0"/>
            </a:rPr>
            <a:t>– выражена в фактическом учреждении должностным лицом юридического лица (предприятия), которое функционирует только в сфере предпринимательства. Гражданский кодекс РФ (ст. 50) предусматривает правовой статус коммерческого и некоммерческого предприятий. Коммерческое предприятие преследует извлечение прибыли в качестве основной цели своей деятельности, которая распределяется между ее участниками.</a:t>
          </a:r>
          <a:endParaRPr lang="ru-RU" sz="1800" dirty="0">
            <a:latin typeface="Times New Roman" pitchFamily="18" charset="0"/>
            <a:cs typeface="Times New Roman" pitchFamily="18" charset="0"/>
          </a:endParaRPr>
        </a:p>
      </dgm:t>
    </dgm:pt>
    <dgm:pt modelId="{9A737633-7754-476A-819D-E655560263E3}" type="parTrans" cxnId="{5E1623AD-5D2C-4F90-A08E-F2C4A23DEDD2}">
      <dgm:prSet/>
      <dgm:spPr/>
      <dgm:t>
        <a:bodyPr/>
        <a:lstStyle/>
        <a:p>
          <a:endParaRPr lang="ru-RU"/>
        </a:p>
      </dgm:t>
    </dgm:pt>
    <dgm:pt modelId="{CF57D2D2-CEBD-4160-B25B-AD5F18F84795}" type="sibTrans" cxnId="{5E1623AD-5D2C-4F90-A08E-F2C4A23DEDD2}">
      <dgm:prSet/>
      <dgm:spPr/>
      <dgm:t>
        <a:bodyPr/>
        <a:lstStyle/>
        <a:p>
          <a:endParaRPr lang="ru-RU"/>
        </a:p>
      </dgm:t>
    </dgm:pt>
    <dgm:pt modelId="{8ADD9A7A-7172-4CEF-A9C3-A5E55559735A}">
      <dgm:prSet custT="1"/>
      <dgm:spPr/>
      <dgm:t>
        <a:bodyPr/>
        <a:lstStyle/>
        <a:p>
          <a:pPr rtl="0"/>
          <a:r>
            <a:rPr lang="ru-RU" sz="1800" b="1" dirty="0" smtClean="0">
              <a:latin typeface="Times New Roman" pitchFamily="18" charset="0"/>
              <a:cs typeface="Times New Roman" pitchFamily="18" charset="0"/>
            </a:rPr>
            <a:t>Субъективная сторона </a:t>
          </a:r>
          <a:r>
            <a:rPr lang="ru-RU" sz="1800" dirty="0" smtClean="0">
              <a:latin typeface="Times New Roman" pitchFamily="18" charset="0"/>
              <a:cs typeface="Times New Roman" pitchFamily="18" charset="0"/>
            </a:rPr>
            <a:t>– характеризуется прямым умыслом. </a:t>
          </a:r>
          <a:endParaRPr lang="ru-RU" sz="1800" dirty="0">
            <a:latin typeface="Times New Roman" pitchFamily="18" charset="0"/>
            <a:cs typeface="Times New Roman" pitchFamily="18" charset="0"/>
          </a:endParaRPr>
        </a:p>
      </dgm:t>
    </dgm:pt>
    <dgm:pt modelId="{8458940C-EAB4-4422-BC3E-1F611BCFF564}" type="parTrans" cxnId="{6D20949B-666C-4EB1-9D20-2B56150E8208}">
      <dgm:prSet/>
      <dgm:spPr/>
      <dgm:t>
        <a:bodyPr/>
        <a:lstStyle/>
        <a:p>
          <a:endParaRPr lang="ru-RU"/>
        </a:p>
      </dgm:t>
    </dgm:pt>
    <dgm:pt modelId="{535B421E-114B-41AD-828E-ED6FDBAEE62A}" type="sibTrans" cxnId="{6D20949B-666C-4EB1-9D20-2B56150E8208}">
      <dgm:prSet/>
      <dgm:spPr/>
      <dgm:t>
        <a:bodyPr/>
        <a:lstStyle/>
        <a:p>
          <a:endParaRPr lang="ru-RU"/>
        </a:p>
      </dgm:t>
    </dgm:pt>
    <dgm:pt modelId="{AE04DB8B-C57C-44BC-A4D4-C5C38F4E7F97}">
      <dgm:prSet custT="1"/>
      <dgm:spPr/>
      <dgm:t>
        <a:bodyPr/>
        <a:lstStyle/>
        <a:p>
          <a:pPr rtl="0"/>
          <a:r>
            <a:rPr lang="ru-RU" sz="1800" b="1" dirty="0" smtClean="0">
              <a:latin typeface="Times New Roman" pitchFamily="18" charset="0"/>
              <a:cs typeface="Times New Roman" pitchFamily="18" charset="0"/>
            </a:rPr>
            <a:t>Мотив преступления </a:t>
          </a:r>
          <a:r>
            <a:rPr lang="ru-RU" sz="1800" dirty="0" smtClean="0">
              <a:latin typeface="Times New Roman" pitchFamily="18" charset="0"/>
              <a:cs typeface="Times New Roman" pitchFamily="18" charset="0"/>
            </a:rPr>
            <a:t>– корыстный.</a:t>
          </a:r>
          <a:endParaRPr lang="ru-RU" sz="1800" dirty="0">
            <a:latin typeface="Times New Roman" pitchFamily="18" charset="0"/>
            <a:cs typeface="Times New Roman" pitchFamily="18" charset="0"/>
          </a:endParaRPr>
        </a:p>
      </dgm:t>
    </dgm:pt>
    <dgm:pt modelId="{C01A4F0F-0C4D-4F2C-884B-93D076B7360D}" type="parTrans" cxnId="{5FF51CE0-1AC6-40EB-AEC2-479259A51AE6}">
      <dgm:prSet/>
      <dgm:spPr/>
      <dgm:t>
        <a:bodyPr/>
        <a:lstStyle/>
        <a:p>
          <a:endParaRPr lang="ru-RU"/>
        </a:p>
      </dgm:t>
    </dgm:pt>
    <dgm:pt modelId="{7DD6379C-AA72-4E7E-9720-7E486024AFB0}" type="sibTrans" cxnId="{5FF51CE0-1AC6-40EB-AEC2-479259A51AE6}">
      <dgm:prSet/>
      <dgm:spPr/>
      <dgm:t>
        <a:bodyPr/>
        <a:lstStyle/>
        <a:p>
          <a:endParaRPr lang="ru-RU"/>
        </a:p>
      </dgm:t>
    </dgm:pt>
    <dgm:pt modelId="{139007E1-73E9-455F-9E2C-81E668FA7E2D}">
      <dgm:prSet custT="1"/>
      <dgm:spPr/>
      <dgm:t>
        <a:bodyPr/>
        <a:lstStyle/>
        <a:p>
          <a:pPr rtl="0"/>
          <a:r>
            <a:rPr lang="ru-RU" sz="1800" b="1" dirty="0" smtClean="0">
              <a:latin typeface="Times New Roman" pitchFamily="18" charset="0"/>
              <a:cs typeface="Times New Roman" pitchFamily="18" charset="0"/>
            </a:rPr>
            <a:t>Конструкция состава преступления </a:t>
          </a:r>
          <a:r>
            <a:rPr lang="ru-RU" sz="1800" dirty="0" smtClean="0">
              <a:latin typeface="Times New Roman" pitchFamily="18" charset="0"/>
              <a:cs typeface="Times New Roman" pitchFamily="18" charset="0"/>
            </a:rPr>
            <a:t>– формальный состав.</a:t>
          </a:r>
          <a:endParaRPr lang="ru-RU" sz="1800" dirty="0">
            <a:latin typeface="Times New Roman" pitchFamily="18" charset="0"/>
            <a:cs typeface="Times New Roman" pitchFamily="18" charset="0"/>
          </a:endParaRPr>
        </a:p>
      </dgm:t>
    </dgm:pt>
    <dgm:pt modelId="{CA8A6EB5-8EEE-4AD8-BD3F-369B7C14A714}" type="sibTrans" cxnId="{C8E7F5F8-8595-448E-9125-E1B9E0A03081}">
      <dgm:prSet/>
      <dgm:spPr/>
      <dgm:t>
        <a:bodyPr/>
        <a:lstStyle/>
        <a:p>
          <a:endParaRPr lang="ru-RU"/>
        </a:p>
      </dgm:t>
    </dgm:pt>
    <dgm:pt modelId="{4B342D70-17DA-4D32-BC2C-A584A58C06EA}" type="parTrans" cxnId="{C8E7F5F8-8595-448E-9125-E1B9E0A03081}">
      <dgm:prSet/>
      <dgm:spPr/>
      <dgm:t>
        <a:bodyPr/>
        <a:lstStyle/>
        <a:p>
          <a:endParaRPr lang="ru-RU"/>
        </a:p>
      </dgm:t>
    </dgm:pt>
    <dgm:pt modelId="{51D63AC6-5F5A-4644-ACD9-E490C101F45C}" type="pres">
      <dgm:prSet presAssocID="{753334BF-DB90-406F-968E-D505BFCEBBA7}" presName="linear" presStyleCnt="0">
        <dgm:presLayoutVars>
          <dgm:animLvl val="lvl"/>
          <dgm:resizeHandles val="exact"/>
        </dgm:presLayoutVars>
      </dgm:prSet>
      <dgm:spPr/>
      <dgm:t>
        <a:bodyPr/>
        <a:lstStyle/>
        <a:p>
          <a:endParaRPr lang="ru-RU"/>
        </a:p>
      </dgm:t>
    </dgm:pt>
    <dgm:pt modelId="{A5E9E0ED-BB77-4505-8477-DBF58C909EA2}" type="pres">
      <dgm:prSet presAssocID="{91876935-E55F-4ED7-B446-C276DA2738D8}" presName="parentText" presStyleLbl="node1" presStyleIdx="0" presStyleCnt="4" custScaleY="112536" custLinFactY="39" custLinFactNeighborX="-35" custLinFactNeighborY="100000">
        <dgm:presLayoutVars>
          <dgm:chMax val="0"/>
          <dgm:bulletEnabled val="1"/>
        </dgm:presLayoutVars>
      </dgm:prSet>
      <dgm:spPr/>
      <dgm:t>
        <a:bodyPr/>
        <a:lstStyle/>
        <a:p>
          <a:endParaRPr lang="ru-RU"/>
        </a:p>
      </dgm:t>
    </dgm:pt>
    <dgm:pt modelId="{D4F9A54D-E1B4-4360-8891-0752523AF209}" type="pres">
      <dgm:prSet presAssocID="{CF57D2D2-CEBD-4160-B25B-AD5F18F84795}" presName="spacer" presStyleCnt="0"/>
      <dgm:spPr/>
    </dgm:pt>
    <dgm:pt modelId="{579F2C82-F2E8-43D8-8666-784979EFB429}" type="pres">
      <dgm:prSet presAssocID="{8ADD9A7A-7172-4CEF-A9C3-A5E55559735A}" presName="parentText" presStyleLbl="node1" presStyleIdx="1" presStyleCnt="4" custScaleY="65044" custLinFactY="39" custLinFactNeighborX="-35" custLinFactNeighborY="100000">
        <dgm:presLayoutVars>
          <dgm:chMax val="0"/>
          <dgm:bulletEnabled val="1"/>
        </dgm:presLayoutVars>
      </dgm:prSet>
      <dgm:spPr/>
      <dgm:t>
        <a:bodyPr/>
        <a:lstStyle/>
        <a:p>
          <a:endParaRPr lang="ru-RU"/>
        </a:p>
      </dgm:t>
    </dgm:pt>
    <dgm:pt modelId="{C0D50220-B4AB-4A2D-BFAC-2C71D72E6B83}" type="pres">
      <dgm:prSet presAssocID="{535B421E-114B-41AD-828E-ED6FDBAEE62A}" presName="spacer" presStyleCnt="0"/>
      <dgm:spPr/>
    </dgm:pt>
    <dgm:pt modelId="{E3C83FE2-B61B-448A-908E-B6DEDECAB516}" type="pres">
      <dgm:prSet presAssocID="{AE04DB8B-C57C-44BC-A4D4-C5C38F4E7F97}" presName="parentText" presStyleLbl="node1" presStyleIdx="2" presStyleCnt="4" custScaleY="59893" custLinFactY="39" custLinFactNeighborX="-35" custLinFactNeighborY="100000">
        <dgm:presLayoutVars>
          <dgm:chMax val="0"/>
          <dgm:bulletEnabled val="1"/>
        </dgm:presLayoutVars>
      </dgm:prSet>
      <dgm:spPr/>
      <dgm:t>
        <a:bodyPr/>
        <a:lstStyle/>
        <a:p>
          <a:endParaRPr lang="ru-RU"/>
        </a:p>
      </dgm:t>
    </dgm:pt>
    <dgm:pt modelId="{E06BE209-F9B6-465C-9F2D-D2351F343BA3}" type="pres">
      <dgm:prSet presAssocID="{7DD6379C-AA72-4E7E-9720-7E486024AFB0}" presName="spacer" presStyleCnt="0"/>
      <dgm:spPr/>
    </dgm:pt>
    <dgm:pt modelId="{95D0E96B-F873-4C31-A944-C80A51A4D2C4}" type="pres">
      <dgm:prSet presAssocID="{139007E1-73E9-455F-9E2C-81E668FA7E2D}" presName="parentText" presStyleLbl="node1" presStyleIdx="3" presStyleCnt="4" custScaleY="64656" custLinFactY="39" custLinFactNeighborX="-35" custLinFactNeighborY="100000">
        <dgm:presLayoutVars>
          <dgm:chMax val="0"/>
          <dgm:bulletEnabled val="1"/>
        </dgm:presLayoutVars>
      </dgm:prSet>
      <dgm:spPr/>
      <dgm:t>
        <a:bodyPr/>
        <a:lstStyle/>
        <a:p>
          <a:endParaRPr lang="ru-RU"/>
        </a:p>
      </dgm:t>
    </dgm:pt>
  </dgm:ptLst>
  <dgm:cxnLst>
    <dgm:cxn modelId="{CE0975D5-47AB-4CBD-BE2F-C6D4CF458EB5}" type="presOf" srcId="{91876935-E55F-4ED7-B446-C276DA2738D8}" destId="{A5E9E0ED-BB77-4505-8477-DBF58C909EA2}" srcOrd="0" destOrd="0" presId="urn:microsoft.com/office/officeart/2005/8/layout/vList2"/>
    <dgm:cxn modelId="{01BDCD02-F0B7-41F9-8550-73C162E61C93}" type="presOf" srcId="{139007E1-73E9-455F-9E2C-81E668FA7E2D}" destId="{95D0E96B-F873-4C31-A944-C80A51A4D2C4}" srcOrd="0" destOrd="0" presId="urn:microsoft.com/office/officeart/2005/8/layout/vList2"/>
    <dgm:cxn modelId="{C8E7F5F8-8595-448E-9125-E1B9E0A03081}" srcId="{753334BF-DB90-406F-968E-D505BFCEBBA7}" destId="{139007E1-73E9-455F-9E2C-81E668FA7E2D}" srcOrd="3" destOrd="0" parTransId="{4B342D70-17DA-4D32-BC2C-A584A58C06EA}" sibTransId="{CA8A6EB5-8EEE-4AD8-BD3F-369B7C14A714}"/>
    <dgm:cxn modelId="{08839D75-E887-4C6D-8457-DED842022B9B}" type="presOf" srcId="{AE04DB8B-C57C-44BC-A4D4-C5C38F4E7F97}" destId="{E3C83FE2-B61B-448A-908E-B6DEDECAB516}" srcOrd="0" destOrd="0" presId="urn:microsoft.com/office/officeart/2005/8/layout/vList2"/>
    <dgm:cxn modelId="{6D20949B-666C-4EB1-9D20-2B56150E8208}" srcId="{753334BF-DB90-406F-968E-D505BFCEBBA7}" destId="{8ADD9A7A-7172-4CEF-A9C3-A5E55559735A}" srcOrd="1" destOrd="0" parTransId="{8458940C-EAB4-4422-BC3E-1F611BCFF564}" sibTransId="{535B421E-114B-41AD-828E-ED6FDBAEE62A}"/>
    <dgm:cxn modelId="{5FF51CE0-1AC6-40EB-AEC2-479259A51AE6}" srcId="{753334BF-DB90-406F-968E-D505BFCEBBA7}" destId="{AE04DB8B-C57C-44BC-A4D4-C5C38F4E7F97}" srcOrd="2" destOrd="0" parTransId="{C01A4F0F-0C4D-4F2C-884B-93D076B7360D}" sibTransId="{7DD6379C-AA72-4E7E-9720-7E486024AFB0}"/>
    <dgm:cxn modelId="{5E1623AD-5D2C-4F90-A08E-F2C4A23DEDD2}" srcId="{753334BF-DB90-406F-968E-D505BFCEBBA7}" destId="{91876935-E55F-4ED7-B446-C276DA2738D8}" srcOrd="0" destOrd="0" parTransId="{9A737633-7754-476A-819D-E655560263E3}" sibTransId="{CF57D2D2-CEBD-4160-B25B-AD5F18F84795}"/>
    <dgm:cxn modelId="{5F57FCA5-D05C-4EC2-88F1-EA43C6B8B079}" type="presOf" srcId="{8ADD9A7A-7172-4CEF-A9C3-A5E55559735A}" destId="{579F2C82-F2E8-43D8-8666-784979EFB429}" srcOrd="0" destOrd="0" presId="urn:microsoft.com/office/officeart/2005/8/layout/vList2"/>
    <dgm:cxn modelId="{34D0FD5F-6CFF-4965-80DD-F037C0F500D9}" type="presOf" srcId="{753334BF-DB90-406F-968E-D505BFCEBBA7}" destId="{51D63AC6-5F5A-4644-ACD9-E490C101F45C}" srcOrd="0" destOrd="0" presId="urn:microsoft.com/office/officeart/2005/8/layout/vList2"/>
    <dgm:cxn modelId="{043E18D6-C85C-4E9A-BF70-26DBC70F0A64}" type="presParOf" srcId="{51D63AC6-5F5A-4644-ACD9-E490C101F45C}" destId="{A5E9E0ED-BB77-4505-8477-DBF58C909EA2}" srcOrd="0" destOrd="0" presId="urn:microsoft.com/office/officeart/2005/8/layout/vList2"/>
    <dgm:cxn modelId="{863FABAF-B536-401C-9CB2-A6A48682356D}" type="presParOf" srcId="{51D63AC6-5F5A-4644-ACD9-E490C101F45C}" destId="{D4F9A54D-E1B4-4360-8891-0752523AF209}" srcOrd="1" destOrd="0" presId="urn:microsoft.com/office/officeart/2005/8/layout/vList2"/>
    <dgm:cxn modelId="{343FF629-61F9-4443-85E2-DE6B2168360E}" type="presParOf" srcId="{51D63AC6-5F5A-4644-ACD9-E490C101F45C}" destId="{579F2C82-F2E8-43D8-8666-784979EFB429}" srcOrd="2" destOrd="0" presId="urn:microsoft.com/office/officeart/2005/8/layout/vList2"/>
    <dgm:cxn modelId="{70EC7268-58DE-44C8-9720-1ECC021E959F}" type="presParOf" srcId="{51D63AC6-5F5A-4644-ACD9-E490C101F45C}" destId="{C0D50220-B4AB-4A2D-BFAC-2C71D72E6B83}" srcOrd="3" destOrd="0" presId="urn:microsoft.com/office/officeart/2005/8/layout/vList2"/>
    <dgm:cxn modelId="{E34F31E8-D3DD-4F49-B9AF-C2BCB893F5CB}" type="presParOf" srcId="{51D63AC6-5F5A-4644-ACD9-E490C101F45C}" destId="{E3C83FE2-B61B-448A-908E-B6DEDECAB516}" srcOrd="4" destOrd="0" presId="urn:microsoft.com/office/officeart/2005/8/layout/vList2"/>
    <dgm:cxn modelId="{B02994CD-B814-4553-842D-8B512CFB5F56}" type="presParOf" srcId="{51D63AC6-5F5A-4644-ACD9-E490C101F45C}" destId="{E06BE209-F9B6-465C-9F2D-D2351F343BA3}" srcOrd="5" destOrd="0" presId="urn:microsoft.com/office/officeart/2005/8/layout/vList2"/>
    <dgm:cxn modelId="{B9776AE3-715E-4275-9C86-3DD2B880E841}" type="presParOf" srcId="{51D63AC6-5F5A-4644-ACD9-E490C101F45C}" destId="{95D0E96B-F873-4C31-A944-C80A51A4D2C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7A97ABD-42AF-40E2-8C82-174280C19B48}" type="doc">
      <dgm:prSet loTypeId="urn:microsoft.com/office/officeart/2005/8/layout/hList7#3" loCatId="list" qsTypeId="urn:microsoft.com/office/officeart/2005/8/quickstyle/simple1" qsCatId="simple" csTypeId="urn:microsoft.com/office/officeart/2005/8/colors/colorful5" csCatId="colorful" phldr="1"/>
      <dgm:spPr/>
      <dgm:t>
        <a:bodyPr/>
        <a:lstStyle/>
        <a:p>
          <a:endParaRPr lang="ru-RU"/>
        </a:p>
      </dgm:t>
    </dgm:pt>
    <dgm:pt modelId="{6A024D68-54B4-4AB5-A8A3-80E46BC1F8D0}">
      <dgm:prSet/>
      <dgm:spPr/>
      <dgm:t>
        <a:bodyPr/>
        <a:lstStyle/>
        <a:p>
          <a:pPr algn="just" rtl="0"/>
          <a:r>
            <a:rPr lang="ru-RU" b="1" dirty="0" smtClean="0">
              <a:latin typeface="Times New Roman" pitchFamily="18" charset="0"/>
              <a:cs typeface="Times New Roman" pitchFamily="18" charset="0"/>
            </a:rPr>
            <a:t>Служебный подлог</a:t>
          </a:r>
          <a:r>
            <a:rPr lang="ru-RU" dirty="0" smtClean="0">
              <a:latin typeface="Times New Roman" pitchFamily="18" charset="0"/>
              <a:cs typeface="Times New Roman" pitchFamily="18" charset="0"/>
            </a:rPr>
            <a:t>, то есть внесение должностным лицом, а также государственным служащим или муниципальным служащим, не являющимся должностным лицом, в официальные документы заведомо ложных сведений, а равно внесение в указанные документы исправлений, искажающих их действительное содержание, если эти деяния совершены из корыстной или иной личной заинтересованности.</a:t>
          </a:r>
          <a:endParaRPr lang="ru-RU" dirty="0">
            <a:latin typeface="Times New Roman" pitchFamily="18" charset="0"/>
            <a:cs typeface="Times New Roman" pitchFamily="18" charset="0"/>
          </a:endParaRPr>
        </a:p>
      </dgm:t>
    </dgm:pt>
    <dgm:pt modelId="{C1238617-61AA-4807-87FB-3B2F9DBA397A}" type="parTrans" cxnId="{FCA4E787-FFE3-4C04-B766-7486FB8087F3}">
      <dgm:prSet/>
      <dgm:spPr/>
      <dgm:t>
        <a:bodyPr/>
        <a:lstStyle/>
        <a:p>
          <a:endParaRPr lang="ru-RU"/>
        </a:p>
      </dgm:t>
    </dgm:pt>
    <dgm:pt modelId="{DACAEA88-41B6-495F-808D-EA631DA7C094}" type="sibTrans" cxnId="{FCA4E787-FFE3-4C04-B766-7486FB8087F3}">
      <dgm:prSet/>
      <dgm:spPr/>
      <dgm:t>
        <a:bodyPr/>
        <a:lstStyle/>
        <a:p>
          <a:endParaRPr lang="ru-RU"/>
        </a:p>
      </dgm:t>
    </dgm:pt>
    <dgm:pt modelId="{B742C092-54AA-4BE5-916B-637147029BFB}" type="pres">
      <dgm:prSet presAssocID="{97A97ABD-42AF-40E2-8C82-174280C19B48}" presName="Name0" presStyleCnt="0">
        <dgm:presLayoutVars>
          <dgm:dir/>
          <dgm:resizeHandles val="exact"/>
        </dgm:presLayoutVars>
      </dgm:prSet>
      <dgm:spPr/>
      <dgm:t>
        <a:bodyPr/>
        <a:lstStyle/>
        <a:p>
          <a:endParaRPr lang="ru-RU"/>
        </a:p>
      </dgm:t>
    </dgm:pt>
    <dgm:pt modelId="{FAC3E738-AC58-4BF4-8122-5C9B63A16CB0}" type="pres">
      <dgm:prSet presAssocID="{97A97ABD-42AF-40E2-8C82-174280C19B48}" presName="fgShape" presStyleLbl="fgShp" presStyleIdx="0" presStyleCnt="1"/>
      <dgm:spPr/>
    </dgm:pt>
    <dgm:pt modelId="{D745D65A-DE7F-4212-8C8C-EDA9EE9FB0CF}" type="pres">
      <dgm:prSet presAssocID="{97A97ABD-42AF-40E2-8C82-174280C19B48}" presName="linComp" presStyleCnt="0"/>
      <dgm:spPr/>
    </dgm:pt>
    <dgm:pt modelId="{A2860DCF-66F5-4684-A047-457EBD89CCE4}" type="pres">
      <dgm:prSet presAssocID="{6A024D68-54B4-4AB5-A8A3-80E46BC1F8D0}" presName="compNode" presStyleCnt="0"/>
      <dgm:spPr/>
    </dgm:pt>
    <dgm:pt modelId="{C92A96B5-16FE-4D64-99F0-DEA65574CA6B}" type="pres">
      <dgm:prSet presAssocID="{6A024D68-54B4-4AB5-A8A3-80E46BC1F8D0}" presName="bkgdShape" presStyleLbl="node1" presStyleIdx="0" presStyleCnt="1"/>
      <dgm:spPr/>
      <dgm:t>
        <a:bodyPr/>
        <a:lstStyle/>
        <a:p>
          <a:endParaRPr lang="ru-RU"/>
        </a:p>
      </dgm:t>
    </dgm:pt>
    <dgm:pt modelId="{F4243860-75E8-4B45-8816-9559E2281667}" type="pres">
      <dgm:prSet presAssocID="{6A024D68-54B4-4AB5-A8A3-80E46BC1F8D0}" presName="nodeTx" presStyleLbl="node1" presStyleIdx="0" presStyleCnt="1">
        <dgm:presLayoutVars>
          <dgm:bulletEnabled val="1"/>
        </dgm:presLayoutVars>
      </dgm:prSet>
      <dgm:spPr/>
      <dgm:t>
        <a:bodyPr/>
        <a:lstStyle/>
        <a:p>
          <a:endParaRPr lang="ru-RU"/>
        </a:p>
      </dgm:t>
    </dgm:pt>
    <dgm:pt modelId="{528649CF-5F34-4AFE-8DB1-2D51D3A8A301}" type="pres">
      <dgm:prSet presAssocID="{6A024D68-54B4-4AB5-A8A3-80E46BC1F8D0}" presName="invisiNode" presStyleLbl="node1" presStyleIdx="0" presStyleCnt="1"/>
      <dgm:spPr/>
    </dgm:pt>
    <dgm:pt modelId="{90B6F9D8-FDAF-44D7-9C96-619E02F2D649}" type="pres">
      <dgm:prSet presAssocID="{6A024D68-54B4-4AB5-A8A3-80E46BC1F8D0}" presName="imagNode" presStyleLbl="fgImgPlace1" presStyleIdx="0" presStyleCnt="1" custScaleX="174602"/>
      <dgm:spPr>
        <a:blipFill rotWithShape="0">
          <a:blip xmlns:r="http://schemas.openxmlformats.org/officeDocument/2006/relationships" r:embed="rId1"/>
          <a:stretch>
            <a:fillRect/>
          </a:stretch>
        </a:blipFill>
      </dgm:spPr>
    </dgm:pt>
  </dgm:ptLst>
  <dgm:cxnLst>
    <dgm:cxn modelId="{FCA4E787-FFE3-4C04-B766-7486FB8087F3}" srcId="{97A97ABD-42AF-40E2-8C82-174280C19B48}" destId="{6A024D68-54B4-4AB5-A8A3-80E46BC1F8D0}" srcOrd="0" destOrd="0" parTransId="{C1238617-61AA-4807-87FB-3B2F9DBA397A}" sibTransId="{DACAEA88-41B6-495F-808D-EA631DA7C094}"/>
    <dgm:cxn modelId="{5C9D45C9-A964-4A45-986D-2BDB8AB00999}" type="presOf" srcId="{6A024D68-54B4-4AB5-A8A3-80E46BC1F8D0}" destId="{F4243860-75E8-4B45-8816-9559E2281667}" srcOrd="1" destOrd="0" presId="urn:microsoft.com/office/officeart/2005/8/layout/hList7#3"/>
    <dgm:cxn modelId="{28B02739-3CE4-42CA-A80D-35ACA32779D6}" type="presOf" srcId="{97A97ABD-42AF-40E2-8C82-174280C19B48}" destId="{B742C092-54AA-4BE5-916B-637147029BFB}" srcOrd="0" destOrd="0" presId="urn:microsoft.com/office/officeart/2005/8/layout/hList7#3"/>
    <dgm:cxn modelId="{7C97E974-B8C4-41C2-BB64-587C11D7A0A6}" type="presOf" srcId="{6A024D68-54B4-4AB5-A8A3-80E46BC1F8D0}" destId="{C92A96B5-16FE-4D64-99F0-DEA65574CA6B}" srcOrd="0" destOrd="0" presId="urn:microsoft.com/office/officeart/2005/8/layout/hList7#3"/>
    <dgm:cxn modelId="{E33EDAB7-24E8-4E2D-8A33-800CD457C17D}" type="presParOf" srcId="{B742C092-54AA-4BE5-916B-637147029BFB}" destId="{FAC3E738-AC58-4BF4-8122-5C9B63A16CB0}" srcOrd="0" destOrd="0" presId="urn:microsoft.com/office/officeart/2005/8/layout/hList7#3"/>
    <dgm:cxn modelId="{1226FDD5-8747-462B-B771-A7581C5C552D}" type="presParOf" srcId="{B742C092-54AA-4BE5-916B-637147029BFB}" destId="{D745D65A-DE7F-4212-8C8C-EDA9EE9FB0CF}" srcOrd="1" destOrd="0" presId="urn:microsoft.com/office/officeart/2005/8/layout/hList7#3"/>
    <dgm:cxn modelId="{E268DCD7-7DE5-45C4-AE5E-41162C3D9AAB}" type="presParOf" srcId="{D745D65A-DE7F-4212-8C8C-EDA9EE9FB0CF}" destId="{A2860DCF-66F5-4684-A047-457EBD89CCE4}" srcOrd="0" destOrd="0" presId="urn:microsoft.com/office/officeart/2005/8/layout/hList7#3"/>
    <dgm:cxn modelId="{B15710AB-9E21-40BE-A397-5055FFEB0F8C}" type="presParOf" srcId="{A2860DCF-66F5-4684-A047-457EBD89CCE4}" destId="{C92A96B5-16FE-4D64-99F0-DEA65574CA6B}" srcOrd="0" destOrd="0" presId="urn:microsoft.com/office/officeart/2005/8/layout/hList7#3"/>
    <dgm:cxn modelId="{86A79C2A-FA45-4C5F-9866-0A8B88C26673}" type="presParOf" srcId="{A2860DCF-66F5-4684-A047-457EBD89CCE4}" destId="{F4243860-75E8-4B45-8816-9559E2281667}" srcOrd="1" destOrd="0" presId="urn:microsoft.com/office/officeart/2005/8/layout/hList7#3"/>
    <dgm:cxn modelId="{662DC0B7-5C44-41C4-8BB5-40B69E05CDF2}" type="presParOf" srcId="{A2860DCF-66F5-4684-A047-457EBD89CCE4}" destId="{528649CF-5F34-4AFE-8DB1-2D51D3A8A301}" srcOrd="2" destOrd="0" presId="urn:microsoft.com/office/officeart/2005/8/layout/hList7#3"/>
    <dgm:cxn modelId="{F3A3738F-39A9-4602-82A8-B8DAFC99E6A7}" type="presParOf" srcId="{A2860DCF-66F5-4684-A047-457EBD89CCE4}" destId="{90B6F9D8-FDAF-44D7-9C96-619E02F2D649}" srcOrd="3" destOrd="0" presId="urn:microsoft.com/office/officeart/2005/8/layout/hList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custT="1"/>
      <dgm:spPr/>
      <dgm:t>
        <a:bodyPr/>
        <a:lstStyle/>
        <a:p>
          <a:pPr algn="just" rtl="0"/>
          <a:r>
            <a:rPr lang="ru-RU" sz="2400" b="1" dirty="0" smtClean="0">
              <a:latin typeface="Times New Roman" pitchFamily="18" charset="0"/>
              <a:cs typeface="Times New Roman" pitchFamily="18" charset="0"/>
            </a:rPr>
            <a:t>Объект преступления </a:t>
          </a:r>
          <a:r>
            <a:rPr lang="ru-RU" sz="2400" dirty="0" smtClean="0">
              <a:latin typeface="Times New Roman" pitchFamily="18" charset="0"/>
              <a:cs typeface="Times New Roman" pitchFamily="18" charset="0"/>
            </a:rPr>
            <a:t>- нормальная деятельность государственных органов, связанная с оборотом и выпуском официальных документов в обращение.</a:t>
          </a:r>
          <a:endParaRPr lang="ru-RU" sz="2400" dirty="0">
            <a:latin typeface="Times New Roman" pitchFamily="18" charset="0"/>
            <a:cs typeface="Times New Roman" pitchFamily="18" charset="0"/>
          </a:endParaRP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custT="1"/>
      <dgm:spPr/>
      <dgm:t>
        <a:bodyPr/>
        <a:lstStyle/>
        <a:p>
          <a:pPr algn="just" rtl="0"/>
          <a:r>
            <a:rPr lang="ru-RU" sz="2400" b="1" dirty="0" smtClean="0">
              <a:latin typeface="Times New Roman" pitchFamily="18" charset="0"/>
              <a:cs typeface="Times New Roman" pitchFamily="18" charset="0"/>
            </a:rPr>
            <a:t>Субъект преступления – </a:t>
          </a:r>
          <a:r>
            <a:rPr lang="ru-RU" sz="2400" b="0" dirty="0" smtClean="0">
              <a:latin typeface="Times New Roman" pitchFamily="18" charset="0"/>
              <a:cs typeface="Times New Roman" pitchFamily="18" charset="0"/>
            </a:rPr>
            <a:t>специальный. Субъектами служебного подлога могут быть наделенные полномочиями на удостоверение указанных фактов должностные лица либо государственные служащие или служащие органа местного самоуправления, не являющиеся должностными лицами.</a:t>
          </a:r>
        </a:p>
        <a:p>
          <a:pPr algn="just" rtl="0"/>
          <a:endParaRPr lang="ru-RU" sz="2400" dirty="0">
            <a:latin typeface="Times New Roman" pitchFamily="18" charset="0"/>
            <a:cs typeface="Times New Roman" pitchFamily="18" charset="0"/>
          </a:endParaRP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t>
        <a:bodyPr/>
        <a:lstStyle/>
        <a:p>
          <a:endParaRPr lang="ru-RU"/>
        </a:p>
      </dgm:t>
    </dgm:pt>
    <dgm:pt modelId="{A662D096-5B8B-4E85-9BB1-C8859BC1A701}" type="pres">
      <dgm:prSet presAssocID="{7F2E623D-42E1-4F9C-ADA6-60C341C279B9}" presName="parentText" presStyleLbl="node1" presStyleIdx="0" presStyleCnt="2">
        <dgm:presLayoutVars>
          <dgm:chMax val="0"/>
          <dgm:bulletEnabled val="1"/>
        </dgm:presLayoutVars>
      </dgm:prSet>
      <dgm:spPr/>
      <dgm:t>
        <a:bodyPr/>
        <a:lstStyle/>
        <a:p>
          <a:endParaRPr lang="ru-RU"/>
        </a:p>
      </dgm:t>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2">
        <dgm:presLayoutVars>
          <dgm:chMax val="0"/>
          <dgm:bulletEnabled val="1"/>
        </dgm:presLayoutVars>
      </dgm:prSet>
      <dgm:spPr/>
      <dgm:t>
        <a:bodyPr/>
        <a:lstStyle/>
        <a:p>
          <a:endParaRPr lang="ru-RU"/>
        </a:p>
      </dgm:t>
    </dgm:pt>
  </dgm:ptLst>
  <dgm:cxnLst>
    <dgm:cxn modelId="{7897200C-CCF1-4207-AEC0-591F46C63F83}" type="presOf" srcId="{B5F3E5D7-4169-4F89-A0EC-1C92065EF0F9}" destId="{E137D27B-A636-4DEC-AE33-F3A4FB66DCAE}" srcOrd="0" destOrd="0" presId="urn:microsoft.com/office/officeart/2005/8/layout/vList2"/>
    <dgm:cxn modelId="{F550737D-7C32-4AA6-B2F5-89A3BF59A075}" type="presOf" srcId="{7F2E623D-42E1-4F9C-ADA6-60C341C279B9}" destId="{A662D096-5B8B-4E85-9BB1-C8859BC1A701}" srcOrd="0" destOrd="0" presId="urn:microsoft.com/office/officeart/2005/8/layout/vList2"/>
    <dgm:cxn modelId="{67E4DC8B-D38E-4229-BEAD-1B38F6D5F2B9}" type="presOf" srcId="{60964601-FB33-4F23-857D-0D8B1EDD985F}" destId="{573E7F34-C9D5-4B53-A34D-A0807B2578E0}" srcOrd="0" destOrd="0" presId="urn:microsoft.com/office/officeart/2005/8/layout/vList2"/>
    <dgm:cxn modelId="{C87793B6-444B-406C-BDAE-313B4A53F0BD}" srcId="{B5F3E5D7-4169-4F89-A0EC-1C92065EF0F9}" destId="{7F2E623D-42E1-4F9C-ADA6-60C341C279B9}" srcOrd="0" destOrd="0" parTransId="{DA8C60BC-62CF-4F61-953E-76D77BD570F0}" sibTransId="{B1513BB3-62C4-4034-BAFC-DDDD60014B19}"/>
    <dgm:cxn modelId="{F1D5D22D-4767-4E25-9C1F-81D1163DE9D5}" srcId="{B5F3E5D7-4169-4F89-A0EC-1C92065EF0F9}" destId="{60964601-FB33-4F23-857D-0D8B1EDD985F}" srcOrd="1" destOrd="0" parTransId="{DC71F91D-D3D3-4C68-B8CA-66F5E3E9875B}" sibTransId="{6469132E-511B-439E-9935-2B0B281A985F}"/>
    <dgm:cxn modelId="{EB81C50D-AD62-4191-8CB4-9D0D1C67F468}" type="presParOf" srcId="{E137D27B-A636-4DEC-AE33-F3A4FB66DCAE}" destId="{A662D096-5B8B-4E85-9BB1-C8859BC1A701}" srcOrd="0" destOrd="0" presId="urn:microsoft.com/office/officeart/2005/8/layout/vList2"/>
    <dgm:cxn modelId="{E326C60E-348D-4EE4-99C8-65316552CCCB}" type="presParOf" srcId="{E137D27B-A636-4DEC-AE33-F3A4FB66DCAE}" destId="{B7F892B7-7E1A-4B4A-A823-1904C4C857EE}" srcOrd="1" destOrd="0" presId="urn:microsoft.com/office/officeart/2005/8/layout/vList2"/>
    <dgm:cxn modelId="{534A3DFB-6568-486E-8C81-234D0986888C}" type="presParOf" srcId="{E137D27B-A636-4DEC-AE33-F3A4FB66DCAE}" destId="{573E7F34-C9D5-4B53-A34D-A0807B2578E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53334BF-DB90-406F-968E-D505BFCEBBA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91876935-E55F-4ED7-B446-C276DA2738D8}">
      <dgm:prSet custT="1"/>
      <dgm:spPr/>
      <dgm:t>
        <a:bodyPr/>
        <a:lstStyle/>
        <a:p>
          <a:pPr algn="just" rtl="0"/>
          <a:r>
            <a:rPr lang="ru-RU" sz="1800" b="1" dirty="0" smtClean="0">
              <a:latin typeface="Times New Roman" pitchFamily="18" charset="0"/>
              <a:cs typeface="Times New Roman" pitchFamily="18" charset="0"/>
            </a:rPr>
            <a:t>Объективная сторона </a:t>
          </a:r>
          <a:r>
            <a:rPr lang="ru-RU" sz="1800" dirty="0" smtClean="0">
              <a:latin typeface="Times New Roman" pitchFamily="18" charset="0"/>
              <a:cs typeface="Times New Roman" pitchFamily="18" charset="0"/>
            </a:rPr>
            <a:t>– служебный подлог является оконченным с момента внесения в официальные документы заведомо ложных сведений, а равно внесение в указанные документы исправлений, искажающих их действительное содержание. Использование подложного документа, а также вызванные этим последствия находятся за рамками рассматриваемого преступления и в предмет доказывания не входят.</a:t>
          </a:r>
          <a:endParaRPr lang="ru-RU" sz="1800" dirty="0">
            <a:latin typeface="Times New Roman" pitchFamily="18" charset="0"/>
            <a:cs typeface="Times New Roman" pitchFamily="18" charset="0"/>
          </a:endParaRPr>
        </a:p>
      </dgm:t>
    </dgm:pt>
    <dgm:pt modelId="{9A737633-7754-476A-819D-E655560263E3}" type="parTrans" cxnId="{5E1623AD-5D2C-4F90-A08E-F2C4A23DEDD2}">
      <dgm:prSet/>
      <dgm:spPr/>
      <dgm:t>
        <a:bodyPr/>
        <a:lstStyle/>
        <a:p>
          <a:endParaRPr lang="ru-RU"/>
        </a:p>
      </dgm:t>
    </dgm:pt>
    <dgm:pt modelId="{CF57D2D2-CEBD-4160-B25B-AD5F18F84795}" type="sibTrans" cxnId="{5E1623AD-5D2C-4F90-A08E-F2C4A23DEDD2}">
      <dgm:prSet/>
      <dgm:spPr/>
      <dgm:t>
        <a:bodyPr/>
        <a:lstStyle/>
        <a:p>
          <a:endParaRPr lang="ru-RU"/>
        </a:p>
      </dgm:t>
    </dgm:pt>
    <dgm:pt modelId="{8ADD9A7A-7172-4CEF-A9C3-A5E55559735A}">
      <dgm:prSet custT="1"/>
      <dgm:spPr/>
      <dgm:t>
        <a:bodyPr/>
        <a:lstStyle/>
        <a:p>
          <a:pPr algn="just" rtl="0"/>
          <a:r>
            <a:rPr lang="ru-RU" sz="1800" b="1" dirty="0" smtClean="0">
              <a:latin typeface="Times New Roman" pitchFamily="18" charset="0"/>
              <a:cs typeface="Times New Roman" pitchFamily="18" charset="0"/>
            </a:rPr>
            <a:t>Субъективная сторона </a:t>
          </a:r>
          <a:r>
            <a:rPr lang="ru-RU" sz="1800" dirty="0" smtClean="0">
              <a:latin typeface="Times New Roman" pitchFamily="18" charset="0"/>
              <a:cs typeface="Times New Roman" pitchFamily="18" charset="0"/>
            </a:rPr>
            <a:t>– характеризуется прямым умыслом. </a:t>
          </a:r>
          <a:endParaRPr lang="ru-RU" sz="1800" dirty="0">
            <a:latin typeface="Times New Roman" pitchFamily="18" charset="0"/>
            <a:cs typeface="Times New Roman" pitchFamily="18" charset="0"/>
          </a:endParaRPr>
        </a:p>
      </dgm:t>
    </dgm:pt>
    <dgm:pt modelId="{8458940C-EAB4-4422-BC3E-1F611BCFF564}" type="parTrans" cxnId="{6D20949B-666C-4EB1-9D20-2B56150E8208}">
      <dgm:prSet/>
      <dgm:spPr/>
      <dgm:t>
        <a:bodyPr/>
        <a:lstStyle/>
        <a:p>
          <a:endParaRPr lang="ru-RU"/>
        </a:p>
      </dgm:t>
    </dgm:pt>
    <dgm:pt modelId="{535B421E-114B-41AD-828E-ED6FDBAEE62A}" type="sibTrans" cxnId="{6D20949B-666C-4EB1-9D20-2B56150E8208}">
      <dgm:prSet/>
      <dgm:spPr/>
      <dgm:t>
        <a:bodyPr/>
        <a:lstStyle/>
        <a:p>
          <a:endParaRPr lang="ru-RU"/>
        </a:p>
      </dgm:t>
    </dgm:pt>
    <dgm:pt modelId="{AE04DB8B-C57C-44BC-A4D4-C5C38F4E7F97}">
      <dgm:prSet custT="1"/>
      <dgm:spPr/>
      <dgm:t>
        <a:bodyPr/>
        <a:lstStyle/>
        <a:p>
          <a:pPr algn="just" rtl="0"/>
          <a:r>
            <a:rPr lang="ru-RU" sz="1800" b="1" dirty="0" smtClean="0">
              <a:latin typeface="Times New Roman" pitchFamily="18" charset="0"/>
              <a:cs typeface="Times New Roman" pitchFamily="18" charset="0"/>
            </a:rPr>
            <a:t>Мотив преступления </a:t>
          </a:r>
          <a:r>
            <a:rPr lang="ru-RU" sz="1800" dirty="0" smtClean="0">
              <a:latin typeface="Times New Roman" pitchFamily="18" charset="0"/>
              <a:cs typeface="Times New Roman" pitchFamily="18" charset="0"/>
            </a:rPr>
            <a:t>– корыстный.</a:t>
          </a:r>
          <a:endParaRPr lang="ru-RU" sz="1800" dirty="0">
            <a:latin typeface="Times New Roman" pitchFamily="18" charset="0"/>
            <a:cs typeface="Times New Roman" pitchFamily="18" charset="0"/>
          </a:endParaRPr>
        </a:p>
      </dgm:t>
    </dgm:pt>
    <dgm:pt modelId="{C01A4F0F-0C4D-4F2C-884B-93D076B7360D}" type="parTrans" cxnId="{5FF51CE0-1AC6-40EB-AEC2-479259A51AE6}">
      <dgm:prSet/>
      <dgm:spPr/>
      <dgm:t>
        <a:bodyPr/>
        <a:lstStyle/>
        <a:p>
          <a:endParaRPr lang="ru-RU"/>
        </a:p>
      </dgm:t>
    </dgm:pt>
    <dgm:pt modelId="{7DD6379C-AA72-4E7E-9720-7E486024AFB0}" type="sibTrans" cxnId="{5FF51CE0-1AC6-40EB-AEC2-479259A51AE6}">
      <dgm:prSet/>
      <dgm:spPr/>
      <dgm:t>
        <a:bodyPr/>
        <a:lstStyle/>
        <a:p>
          <a:endParaRPr lang="ru-RU"/>
        </a:p>
      </dgm:t>
    </dgm:pt>
    <dgm:pt modelId="{139007E1-73E9-455F-9E2C-81E668FA7E2D}">
      <dgm:prSet custT="1"/>
      <dgm:spPr/>
      <dgm:t>
        <a:bodyPr/>
        <a:lstStyle/>
        <a:p>
          <a:pPr algn="just" rtl="0"/>
          <a:r>
            <a:rPr lang="ru-RU" sz="1800" b="1" dirty="0" smtClean="0">
              <a:latin typeface="Times New Roman" pitchFamily="18" charset="0"/>
              <a:cs typeface="Times New Roman" pitchFamily="18" charset="0"/>
            </a:rPr>
            <a:t>Конструкция состава преступления </a:t>
          </a:r>
          <a:r>
            <a:rPr lang="ru-RU" sz="1800" dirty="0" smtClean="0">
              <a:latin typeface="Times New Roman" pitchFamily="18" charset="0"/>
              <a:cs typeface="Times New Roman" pitchFamily="18" charset="0"/>
            </a:rPr>
            <a:t>– формальный состав.</a:t>
          </a:r>
          <a:endParaRPr lang="ru-RU" sz="1800" dirty="0">
            <a:latin typeface="Times New Roman" pitchFamily="18" charset="0"/>
            <a:cs typeface="Times New Roman" pitchFamily="18" charset="0"/>
          </a:endParaRPr>
        </a:p>
      </dgm:t>
    </dgm:pt>
    <dgm:pt modelId="{CA8A6EB5-8EEE-4AD8-BD3F-369B7C14A714}" type="sibTrans" cxnId="{C8E7F5F8-8595-448E-9125-E1B9E0A03081}">
      <dgm:prSet/>
      <dgm:spPr/>
      <dgm:t>
        <a:bodyPr/>
        <a:lstStyle/>
        <a:p>
          <a:endParaRPr lang="ru-RU"/>
        </a:p>
      </dgm:t>
    </dgm:pt>
    <dgm:pt modelId="{4B342D70-17DA-4D32-BC2C-A584A58C06EA}" type="parTrans" cxnId="{C8E7F5F8-8595-448E-9125-E1B9E0A03081}">
      <dgm:prSet/>
      <dgm:spPr/>
      <dgm:t>
        <a:bodyPr/>
        <a:lstStyle/>
        <a:p>
          <a:endParaRPr lang="ru-RU"/>
        </a:p>
      </dgm:t>
    </dgm:pt>
    <dgm:pt modelId="{2EAF75F1-B281-40AE-95ED-F6D78C961A31}">
      <dgm:prSet custT="1"/>
      <dgm:spPr/>
      <dgm:t>
        <a:bodyPr/>
        <a:lstStyle/>
        <a:p>
          <a:pPr algn="just" rtl="0"/>
          <a:r>
            <a:rPr lang="ru-RU" sz="1800" dirty="0" smtClean="0">
              <a:latin typeface="Times New Roman" pitchFamily="18" charset="0"/>
              <a:cs typeface="Times New Roman" pitchFamily="18" charset="0"/>
            </a:rPr>
            <a:t>В качестве </a:t>
          </a:r>
          <a:r>
            <a:rPr lang="ru-RU" sz="1800" b="1" dirty="0" smtClean="0">
              <a:latin typeface="Times New Roman" pitchFamily="18" charset="0"/>
              <a:cs typeface="Times New Roman" pitchFamily="18" charset="0"/>
            </a:rPr>
            <a:t>предмета</a:t>
          </a:r>
          <a:r>
            <a:rPr lang="ru-RU" sz="1800" dirty="0" smtClean="0">
              <a:latin typeface="Times New Roman" pitchFamily="18" charset="0"/>
              <a:cs typeface="Times New Roman" pitchFamily="18" charset="0"/>
            </a:rPr>
            <a:t> данного преступления используются официальные документы, к числу которых относятся те, которые исходят от определенного юридического лица (не обязательно от государственного органа) и содержат в себе все признаки официального документа, т.е. признанного законом. Официальным является документ, который обладает признаком публичности. </a:t>
          </a:r>
          <a:endParaRPr lang="ru-RU" sz="1800" dirty="0">
            <a:latin typeface="Times New Roman" pitchFamily="18" charset="0"/>
            <a:cs typeface="Times New Roman" pitchFamily="18" charset="0"/>
          </a:endParaRPr>
        </a:p>
      </dgm:t>
    </dgm:pt>
    <dgm:pt modelId="{0FF2E7BA-815E-401D-A4E6-A97CCBCE89B2}" type="parTrans" cxnId="{1964D8F4-FE35-4AC8-9BA8-933FD05259AD}">
      <dgm:prSet/>
      <dgm:spPr/>
      <dgm:t>
        <a:bodyPr/>
        <a:lstStyle/>
        <a:p>
          <a:endParaRPr lang="ru-RU"/>
        </a:p>
      </dgm:t>
    </dgm:pt>
    <dgm:pt modelId="{3D19E364-5CAC-4E80-B724-44B964D8B939}" type="sibTrans" cxnId="{1964D8F4-FE35-4AC8-9BA8-933FD05259AD}">
      <dgm:prSet/>
      <dgm:spPr/>
      <dgm:t>
        <a:bodyPr/>
        <a:lstStyle/>
        <a:p>
          <a:endParaRPr lang="ru-RU"/>
        </a:p>
      </dgm:t>
    </dgm:pt>
    <dgm:pt modelId="{51D63AC6-5F5A-4644-ACD9-E490C101F45C}" type="pres">
      <dgm:prSet presAssocID="{753334BF-DB90-406F-968E-D505BFCEBBA7}" presName="linear" presStyleCnt="0">
        <dgm:presLayoutVars>
          <dgm:animLvl val="lvl"/>
          <dgm:resizeHandles val="exact"/>
        </dgm:presLayoutVars>
      </dgm:prSet>
      <dgm:spPr/>
      <dgm:t>
        <a:bodyPr/>
        <a:lstStyle/>
        <a:p>
          <a:endParaRPr lang="ru-RU"/>
        </a:p>
      </dgm:t>
    </dgm:pt>
    <dgm:pt modelId="{A5E9E0ED-BB77-4505-8477-DBF58C909EA2}" type="pres">
      <dgm:prSet presAssocID="{91876935-E55F-4ED7-B446-C276DA2738D8}" presName="parentText" presStyleLbl="node1" presStyleIdx="0" presStyleCnt="5" custScaleY="112536" custLinFactY="39" custLinFactNeighborX="-35" custLinFactNeighborY="100000">
        <dgm:presLayoutVars>
          <dgm:chMax val="0"/>
          <dgm:bulletEnabled val="1"/>
        </dgm:presLayoutVars>
      </dgm:prSet>
      <dgm:spPr/>
      <dgm:t>
        <a:bodyPr/>
        <a:lstStyle/>
        <a:p>
          <a:endParaRPr lang="ru-RU"/>
        </a:p>
      </dgm:t>
    </dgm:pt>
    <dgm:pt modelId="{D4F9A54D-E1B4-4360-8891-0752523AF209}" type="pres">
      <dgm:prSet presAssocID="{CF57D2D2-CEBD-4160-B25B-AD5F18F84795}" presName="spacer" presStyleCnt="0"/>
      <dgm:spPr/>
    </dgm:pt>
    <dgm:pt modelId="{579F2C82-F2E8-43D8-8666-784979EFB429}" type="pres">
      <dgm:prSet presAssocID="{8ADD9A7A-7172-4CEF-A9C3-A5E55559735A}" presName="parentText" presStyleLbl="node1" presStyleIdx="1" presStyleCnt="5" custScaleY="65044" custLinFactY="39" custLinFactNeighborX="-35" custLinFactNeighborY="100000">
        <dgm:presLayoutVars>
          <dgm:chMax val="0"/>
          <dgm:bulletEnabled val="1"/>
        </dgm:presLayoutVars>
      </dgm:prSet>
      <dgm:spPr/>
      <dgm:t>
        <a:bodyPr/>
        <a:lstStyle/>
        <a:p>
          <a:endParaRPr lang="ru-RU"/>
        </a:p>
      </dgm:t>
    </dgm:pt>
    <dgm:pt modelId="{C0D50220-B4AB-4A2D-BFAC-2C71D72E6B83}" type="pres">
      <dgm:prSet presAssocID="{535B421E-114B-41AD-828E-ED6FDBAEE62A}" presName="spacer" presStyleCnt="0"/>
      <dgm:spPr/>
    </dgm:pt>
    <dgm:pt modelId="{E3C83FE2-B61B-448A-908E-B6DEDECAB516}" type="pres">
      <dgm:prSet presAssocID="{AE04DB8B-C57C-44BC-A4D4-C5C38F4E7F97}" presName="parentText" presStyleLbl="node1" presStyleIdx="2" presStyleCnt="5" custScaleY="59893" custLinFactY="39" custLinFactNeighborX="-35" custLinFactNeighborY="100000">
        <dgm:presLayoutVars>
          <dgm:chMax val="0"/>
          <dgm:bulletEnabled val="1"/>
        </dgm:presLayoutVars>
      </dgm:prSet>
      <dgm:spPr/>
      <dgm:t>
        <a:bodyPr/>
        <a:lstStyle/>
        <a:p>
          <a:endParaRPr lang="ru-RU"/>
        </a:p>
      </dgm:t>
    </dgm:pt>
    <dgm:pt modelId="{E06BE209-F9B6-465C-9F2D-D2351F343BA3}" type="pres">
      <dgm:prSet presAssocID="{7DD6379C-AA72-4E7E-9720-7E486024AFB0}" presName="spacer" presStyleCnt="0"/>
      <dgm:spPr/>
    </dgm:pt>
    <dgm:pt modelId="{95D0E96B-F873-4C31-A944-C80A51A4D2C4}" type="pres">
      <dgm:prSet presAssocID="{139007E1-73E9-455F-9E2C-81E668FA7E2D}" presName="parentText" presStyleLbl="node1" presStyleIdx="3" presStyleCnt="5" custScaleY="64656" custLinFactY="39" custLinFactNeighborX="-35" custLinFactNeighborY="100000">
        <dgm:presLayoutVars>
          <dgm:chMax val="0"/>
          <dgm:bulletEnabled val="1"/>
        </dgm:presLayoutVars>
      </dgm:prSet>
      <dgm:spPr/>
      <dgm:t>
        <a:bodyPr/>
        <a:lstStyle/>
        <a:p>
          <a:endParaRPr lang="ru-RU"/>
        </a:p>
      </dgm:t>
    </dgm:pt>
    <dgm:pt modelId="{00205BD9-EAF2-4AB6-9030-EA4FD4668280}" type="pres">
      <dgm:prSet presAssocID="{CA8A6EB5-8EEE-4AD8-BD3F-369B7C14A714}" presName="spacer" presStyleCnt="0"/>
      <dgm:spPr/>
    </dgm:pt>
    <dgm:pt modelId="{21057060-4816-4B61-9C53-F1B82E88A8D1}" type="pres">
      <dgm:prSet presAssocID="{2EAF75F1-B281-40AE-95ED-F6D78C961A31}" presName="parentText" presStyleLbl="node1" presStyleIdx="4" presStyleCnt="5">
        <dgm:presLayoutVars>
          <dgm:chMax val="0"/>
          <dgm:bulletEnabled val="1"/>
        </dgm:presLayoutVars>
      </dgm:prSet>
      <dgm:spPr/>
      <dgm:t>
        <a:bodyPr/>
        <a:lstStyle/>
        <a:p>
          <a:endParaRPr lang="ru-RU"/>
        </a:p>
      </dgm:t>
    </dgm:pt>
  </dgm:ptLst>
  <dgm:cxnLst>
    <dgm:cxn modelId="{5FF51CE0-1AC6-40EB-AEC2-479259A51AE6}" srcId="{753334BF-DB90-406F-968E-D505BFCEBBA7}" destId="{AE04DB8B-C57C-44BC-A4D4-C5C38F4E7F97}" srcOrd="2" destOrd="0" parTransId="{C01A4F0F-0C4D-4F2C-884B-93D076B7360D}" sibTransId="{7DD6379C-AA72-4E7E-9720-7E486024AFB0}"/>
    <dgm:cxn modelId="{1964D8F4-FE35-4AC8-9BA8-933FD05259AD}" srcId="{753334BF-DB90-406F-968E-D505BFCEBBA7}" destId="{2EAF75F1-B281-40AE-95ED-F6D78C961A31}" srcOrd="4" destOrd="0" parTransId="{0FF2E7BA-815E-401D-A4E6-A97CCBCE89B2}" sibTransId="{3D19E364-5CAC-4E80-B724-44B964D8B939}"/>
    <dgm:cxn modelId="{268BC095-F9DA-4C3A-859A-A081B79A1D16}" type="presOf" srcId="{8ADD9A7A-7172-4CEF-A9C3-A5E55559735A}" destId="{579F2C82-F2E8-43D8-8666-784979EFB429}" srcOrd="0" destOrd="0" presId="urn:microsoft.com/office/officeart/2005/8/layout/vList2"/>
    <dgm:cxn modelId="{6D20949B-666C-4EB1-9D20-2B56150E8208}" srcId="{753334BF-DB90-406F-968E-D505BFCEBBA7}" destId="{8ADD9A7A-7172-4CEF-A9C3-A5E55559735A}" srcOrd="1" destOrd="0" parTransId="{8458940C-EAB4-4422-BC3E-1F611BCFF564}" sibTransId="{535B421E-114B-41AD-828E-ED6FDBAEE62A}"/>
    <dgm:cxn modelId="{5D67015F-D453-47E9-A60E-5E76F5DEABFC}" type="presOf" srcId="{2EAF75F1-B281-40AE-95ED-F6D78C961A31}" destId="{21057060-4816-4B61-9C53-F1B82E88A8D1}" srcOrd="0" destOrd="0" presId="urn:microsoft.com/office/officeart/2005/8/layout/vList2"/>
    <dgm:cxn modelId="{14C05793-1372-4B95-85E3-C4E33C87C56D}" type="presOf" srcId="{139007E1-73E9-455F-9E2C-81E668FA7E2D}" destId="{95D0E96B-F873-4C31-A944-C80A51A4D2C4}" srcOrd="0" destOrd="0" presId="urn:microsoft.com/office/officeart/2005/8/layout/vList2"/>
    <dgm:cxn modelId="{C73897BC-1A09-404B-B0BB-E77EDB094CFF}" type="presOf" srcId="{753334BF-DB90-406F-968E-D505BFCEBBA7}" destId="{51D63AC6-5F5A-4644-ACD9-E490C101F45C}" srcOrd="0" destOrd="0" presId="urn:microsoft.com/office/officeart/2005/8/layout/vList2"/>
    <dgm:cxn modelId="{7E132123-8883-45B3-BA0C-E9B61F0368D5}" type="presOf" srcId="{91876935-E55F-4ED7-B446-C276DA2738D8}" destId="{A5E9E0ED-BB77-4505-8477-DBF58C909EA2}" srcOrd="0" destOrd="0" presId="urn:microsoft.com/office/officeart/2005/8/layout/vList2"/>
    <dgm:cxn modelId="{C8E7F5F8-8595-448E-9125-E1B9E0A03081}" srcId="{753334BF-DB90-406F-968E-D505BFCEBBA7}" destId="{139007E1-73E9-455F-9E2C-81E668FA7E2D}" srcOrd="3" destOrd="0" parTransId="{4B342D70-17DA-4D32-BC2C-A584A58C06EA}" sibTransId="{CA8A6EB5-8EEE-4AD8-BD3F-369B7C14A714}"/>
    <dgm:cxn modelId="{67F0029A-EB8F-4104-991B-8405FA08C11F}" type="presOf" srcId="{AE04DB8B-C57C-44BC-A4D4-C5C38F4E7F97}" destId="{E3C83FE2-B61B-448A-908E-B6DEDECAB516}" srcOrd="0" destOrd="0" presId="urn:microsoft.com/office/officeart/2005/8/layout/vList2"/>
    <dgm:cxn modelId="{5E1623AD-5D2C-4F90-A08E-F2C4A23DEDD2}" srcId="{753334BF-DB90-406F-968E-D505BFCEBBA7}" destId="{91876935-E55F-4ED7-B446-C276DA2738D8}" srcOrd="0" destOrd="0" parTransId="{9A737633-7754-476A-819D-E655560263E3}" sibTransId="{CF57D2D2-CEBD-4160-B25B-AD5F18F84795}"/>
    <dgm:cxn modelId="{96B64125-C023-4212-B45D-F37934D8FA58}" type="presParOf" srcId="{51D63AC6-5F5A-4644-ACD9-E490C101F45C}" destId="{A5E9E0ED-BB77-4505-8477-DBF58C909EA2}" srcOrd="0" destOrd="0" presId="urn:microsoft.com/office/officeart/2005/8/layout/vList2"/>
    <dgm:cxn modelId="{041E2288-076D-4C1A-8AD0-4DFF6C906635}" type="presParOf" srcId="{51D63AC6-5F5A-4644-ACD9-E490C101F45C}" destId="{D4F9A54D-E1B4-4360-8891-0752523AF209}" srcOrd="1" destOrd="0" presId="urn:microsoft.com/office/officeart/2005/8/layout/vList2"/>
    <dgm:cxn modelId="{3CFBDB20-55F2-4A4D-8A36-E48BFCE22B57}" type="presParOf" srcId="{51D63AC6-5F5A-4644-ACD9-E490C101F45C}" destId="{579F2C82-F2E8-43D8-8666-784979EFB429}" srcOrd="2" destOrd="0" presId="urn:microsoft.com/office/officeart/2005/8/layout/vList2"/>
    <dgm:cxn modelId="{71BBAA98-836E-4628-BC21-AFE8F66B4B21}" type="presParOf" srcId="{51D63AC6-5F5A-4644-ACD9-E490C101F45C}" destId="{C0D50220-B4AB-4A2D-BFAC-2C71D72E6B83}" srcOrd="3" destOrd="0" presId="urn:microsoft.com/office/officeart/2005/8/layout/vList2"/>
    <dgm:cxn modelId="{41140434-387F-4614-BA0A-160357065833}" type="presParOf" srcId="{51D63AC6-5F5A-4644-ACD9-E490C101F45C}" destId="{E3C83FE2-B61B-448A-908E-B6DEDECAB516}" srcOrd="4" destOrd="0" presId="urn:microsoft.com/office/officeart/2005/8/layout/vList2"/>
    <dgm:cxn modelId="{F7ED1568-71BD-451D-96A3-1A92CC659B93}" type="presParOf" srcId="{51D63AC6-5F5A-4644-ACD9-E490C101F45C}" destId="{E06BE209-F9B6-465C-9F2D-D2351F343BA3}" srcOrd="5" destOrd="0" presId="urn:microsoft.com/office/officeart/2005/8/layout/vList2"/>
    <dgm:cxn modelId="{985A55C4-45FD-4769-A2C2-6B726A725BC1}" type="presParOf" srcId="{51D63AC6-5F5A-4644-ACD9-E490C101F45C}" destId="{95D0E96B-F873-4C31-A944-C80A51A4D2C4}" srcOrd="6" destOrd="0" presId="urn:microsoft.com/office/officeart/2005/8/layout/vList2"/>
    <dgm:cxn modelId="{FDEEBB43-1467-41FB-AB95-8593CF4F2A25}" type="presParOf" srcId="{51D63AC6-5F5A-4644-ACD9-E490C101F45C}" destId="{00205BD9-EAF2-4AB6-9030-EA4FD4668280}" srcOrd="7" destOrd="0" presId="urn:microsoft.com/office/officeart/2005/8/layout/vList2"/>
    <dgm:cxn modelId="{339059CD-6187-4014-859E-E86D8ED6B573}" type="presParOf" srcId="{51D63AC6-5F5A-4644-ACD9-E490C101F45C}" destId="{21057060-4816-4B61-9C53-F1B82E88A8D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ADDE1D9-B343-4C9A-AEF8-3CFCE88C03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CC2535A1-CCC4-4448-BD06-CA375F8438F5}">
      <dgm:prSet/>
      <dgm:spPr/>
      <dgm:t>
        <a:bodyPr/>
        <a:lstStyle/>
        <a:p>
          <a:pPr algn="ctr" rtl="0"/>
          <a:r>
            <a:rPr lang="ru-RU" smtClean="0">
              <a:latin typeface="Times New Roman" pitchFamily="18" charset="0"/>
              <a:cs typeface="Times New Roman" pitchFamily="18" charset="0"/>
            </a:rPr>
            <a:t>ТЕМЫ, </a:t>
          </a:r>
          <a:r>
            <a:rPr lang="ru-RU" dirty="0" smtClean="0">
              <a:latin typeface="Times New Roman" pitchFamily="18" charset="0"/>
              <a:cs typeface="Times New Roman" pitchFamily="18" charset="0"/>
            </a:rPr>
            <a:t>ОБСУЖДЕНИЕ КОТОРЫХ С ПРЕДСТАВИТЕЛЯМИ ОРГАНИЗАЦИЙ И ГРАЖДАНАМИ, ЧЬЯ ВЫГОДА ЗАВИСИТ ОТ РЕШЕНИЙ И ДЕЙСТВИЙ СЛУЖАЩИХ И РАБОТНИКОВ, МОГУТ ВОСПРИНИМАТЬСЯ КАК ПРОСЬБА О ДАЧЕ ВЗЯТКИ</a:t>
          </a:r>
          <a:endParaRPr lang="ru-RU" dirty="0">
            <a:latin typeface="Times New Roman" pitchFamily="18" charset="0"/>
            <a:cs typeface="Times New Roman" pitchFamily="18" charset="0"/>
          </a:endParaRPr>
        </a:p>
      </dgm:t>
    </dgm:pt>
    <dgm:pt modelId="{1BFC0B01-8A37-4BFD-845A-E3CECAD4FBE7}" type="parTrans" cxnId="{1419C1BD-3297-4D8B-A5DD-D9F14633F0F8}">
      <dgm:prSet/>
      <dgm:spPr/>
      <dgm:t>
        <a:bodyPr/>
        <a:lstStyle/>
        <a:p>
          <a:endParaRPr lang="ru-RU"/>
        </a:p>
      </dgm:t>
    </dgm:pt>
    <dgm:pt modelId="{7A2377CE-0F83-45D5-ABF3-E393D560FD2A}" type="sibTrans" cxnId="{1419C1BD-3297-4D8B-A5DD-D9F14633F0F8}">
      <dgm:prSet/>
      <dgm:spPr/>
      <dgm:t>
        <a:bodyPr/>
        <a:lstStyle/>
        <a:p>
          <a:endParaRPr lang="ru-RU"/>
        </a:p>
      </dgm:t>
    </dgm:pt>
    <dgm:pt modelId="{170A2ABE-B690-4A19-9783-9904C06FB74A}" type="pres">
      <dgm:prSet presAssocID="{AADDE1D9-B343-4C9A-AEF8-3CFCE88C03D7}" presName="linear" presStyleCnt="0">
        <dgm:presLayoutVars>
          <dgm:animLvl val="lvl"/>
          <dgm:resizeHandles val="exact"/>
        </dgm:presLayoutVars>
      </dgm:prSet>
      <dgm:spPr/>
      <dgm:t>
        <a:bodyPr/>
        <a:lstStyle/>
        <a:p>
          <a:endParaRPr lang="ru-RU"/>
        </a:p>
      </dgm:t>
    </dgm:pt>
    <dgm:pt modelId="{9D2D5069-0C45-49E8-85AB-0C8C43DE88E9}" type="pres">
      <dgm:prSet presAssocID="{CC2535A1-CCC4-4448-BD06-CA375F8438F5}" presName="parentText" presStyleLbl="node1" presStyleIdx="0" presStyleCnt="1">
        <dgm:presLayoutVars>
          <dgm:chMax val="0"/>
          <dgm:bulletEnabled val="1"/>
        </dgm:presLayoutVars>
      </dgm:prSet>
      <dgm:spPr/>
      <dgm:t>
        <a:bodyPr/>
        <a:lstStyle/>
        <a:p>
          <a:endParaRPr lang="ru-RU"/>
        </a:p>
      </dgm:t>
    </dgm:pt>
  </dgm:ptLst>
  <dgm:cxnLst>
    <dgm:cxn modelId="{67E6C594-DE08-475D-91E2-8EE9460B20B8}" type="presOf" srcId="{CC2535A1-CCC4-4448-BD06-CA375F8438F5}" destId="{9D2D5069-0C45-49E8-85AB-0C8C43DE88E9}" srcOrd="0" destOrd="0" presId="urn:microsoft.com/office/officeart/2005/8/layout/vList2"/>
    <dgm:cxn modelId="{1419C1BD-3297-4D8B-A5DD-D9F14633F0F8}" srcId="{AADDE1D9-B343-4C9A-AEF8-3CFCE88C03D7}" destId="{CC2535A1-CCC4-4448-BD06-CA375F8438F5}" srcOrd="0" destOrd="0" parTransId="{1BFC0B01-8A37-4BFD-845A-E3CECAD4FBE7}" sibTransId="{7A2377CE-0F83-45D5-ABF3-E393D560FD2A}"/>
    <dgm:cxn modelId="{1FBCDB9E-8DF9-4E97-8A9E-49BF9C7A80B8}" type="presOf" srcId="{AADDE1D9-B343-4C9A-AEF8-3CFCE88C03D7}" destId="{170A2ABE-B690-4A19-9783-9904C06FB74A}" srcOrd="0" destOrd="0" presId="urn:microsoft.com/office/officeart/2005/8/layout/vList2"/>
    <dgm:cxn modelId="{FCD807AA-DBC8-4A76-AF64-F4F96DC2A63D}" type="presParOf" srcId="{170A2ABE-B690-4A19-9783-9904C06FB74A}" destId="{9D2D5069-0C45-49E8-85AB-0C8C43DE88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A1B7C33-3310-4448-ABA7-98DEC9963A80}" type="doc">
      <dgm:prSet loTypeId="urn:microsoft.com/office/officeart/2005/8/layout/pyramid2" loCatId="pyramid" qsTypeId="urn:microsoft.com/office/officeart/2005/8/quickstyle/simple1" qsCatId="simple" csTypeId="urn:microsoft.com/office/officeart/2005/8/colors/colorful4" csCatId="colorful" phldr="1"/>
      <dgm:spPr/>
      <dgm:t>
        <a:bodyPr/>
        <a:lstStyle/>
        <a:p>
          <a:endParaRPr lang="ru-RU"/>
        </a:p>
      </dgm:t>
    </dgm:pt>
    <dgm:pt modelId="{3D162502-75AA-4F64-9573-4CD94FCE499C}">
      <dgm:prSet custT="1"/>
      <dgm:spPr/>
      <dgm:t>
        <a:bodyPr/>
        <a:lstStyle/>
        <a:p>
          <a:pPr rtl="0"/>
          <a:r>
            <a:rPr lang="ru-RU" sz="1600" dirty="0" smtClean="0">
              <a:latin typeface="Times New Roman" pitchFamily="18" charset="0"/>
              <a:cs typeface="Times New Roman" pitchFamily="18" charset="0"/>
            </a:rPr>
            <a:t>Низкий уровень заработной платы служащего и нехватка денежных средств на реализацию тех или иных нужд.</a:t>
          </a:r>
          <a:endParaRPr lang="ru-RU" sz="1600" dirty="0">
            <a:latin typeface="Times New Roman" pitchFamily="18" charset="0"/>
            <a:cs typeface="Times New Roman" pitchFamily="18" charset="0"/>
          </a:endParaRPr>
        </a:p>
      </dgm:t>
    </dgm:pt>
    <dgm:pt modelId="{C9F427F0-C11E-4D71-B4B4-14D64A59273A}" type="parTrans" cxnId="{2733E1E1-D5CF-48E1-B523-FB25FE887F3F}">
      <dgm:prSet/>
      <dgm:spPr/>
      <dgm:t>
        <a:bodyPr/>
        <a:lstStyle/>
        <a:p>
          <a:endParaRPr lang="ru-RU"/>
        </a:p>
      </dgm:t>
    </dgm:pt>
    <dgm:pt modelId="{17C19F2B-2235-49C3-BE76-6183A8C25655}" type="sibTrans" cxnId="{2733E1E1-D5CF-48E1-B523-FB25FE887F3F}">
      <dgm:prSet/>
      <dgm:spPr/>
      <dgm:t>
        <a:bodyPr/>
        <a:lstStyle/>
        <a:p>
          <a:endParaRPr lang="ru-RU"/>
        </a:p>
      </dgm:t>
    </dgm:pt>
    <dgm:pt modelId="{C2811629-721D-40EF-B6D2-0736F0411F69}">
      <dgm:prSet custT="1"/>
      <dgm:spPr/>
      <dgm:t>
        <a:bodyPr/>
        <a:lstStyle/>
        <a:p>
          <a:pPr rtl="0"/>
          <a:r>
            <a:rPr lang="ru-RU" sz="1600" dirty="0" smtClean="0">
              <a:latin typeface="Times New Roman" pitchFamily="18" charset="0"/>
              <a:cs typeface="Times New Roman" pitchFamily="18" charset="0"/>
            </a:rPr>
            <a:t>Желание приобрести то или иное имущество, получить ту или иную услугу, отправиться в туристическую поездку.</a:t>
          </a:r>
          <a:endParaRPr lang="ru-RU" sz="1600" dirty="0">
            <a:latin typeface="Times New Roman" pitchFamily="18" charset="0"/>
            <a:cs typeface="Times New Roman" pitchFamily="18" charset="0"/>
          </a:endParaRPr>
        </a:p>
      </dgm:t>
    </dgm:pt>
    <dgm:pt modelId="{91ED7A43-2E5F-4CA4-A0AF-FBFE4AB7CD02}" type="parTrans" cxnId="{EE1BBB0F-7D28-490A-B4DD-6B86228A7439}">
      <dgm:prSet/>
      <dgm:spPr/>
      <dgm:t>
        <a:bodyPr/>
        <a:lstStyle/>
        <a:p>
          <a:endParaRPr lang="ru-RU"/>
        </a:p>
      </dgm:t>
    </dgm:pt>
    <dgm:pt modelId="{A27D205B-20E0-48CA-9549-89C47DE9A1B1}" type="sibTrans" cxnId="{EE1BBB0F-7D28-490A-B4DD-6B86228A7439}">
      <dgm:prSet/>
      <dgm:spPr/>
      <dgm:t>
        <a:bodyPr/>
        <a:lstStyle/>
        <a:p>
          <a:endParaRPr lang="ru-RU"/>
        </a:p>
      </dgm:t>
    </dgm:pt>
    <dgm:pt modelId="{825BDE61-484A-4BC0-B878-D624A6E13528}">
      <dgm:prSet custT="1"/>
      <dgm:spPr/>
      <dgm:t>
        <a:bodyPr/>
        <a:lstStyle/>
        <a:p>
          <a:pPr rtl="0"/>
          <a:r>
            <a:rPr lang="ru-RU" sz="1600" dirty="0" smtClean="0">
              <a:latin typeface="Times New Roman" pitchFamily="18" charset="0"/>
              <a:cs typeface="Times New Roman" pitchFamily="18" charset="0"/>
            </a:rPr>
            <a:t>Отсутствие работы у родственников служащего, работника.</a:t>
          </a:r>
          <a:endParaRPr lang="ru-RU" sz="1600" dirty="0">
            <a:latin typeface="Times New Roman" pitchFamily="18" charset="0"/>
            <a:cs typeface="Times New Roman" pitchFamily="18" charset="0"/>
          </a:endParaRPr>
        </a:p>
      </dgm:t>
    </dgm:pt>
    <dgm:pt modelId="{A262255C-9444-432C-B15C-DE7E9FA4E666}" type="parTrans" cxnId="{A3F66C4F-002B-4E05-9F0E-58FB824E16E3}">
      <dgm:prSet/>
      <dgm:spPr/>
      <dgm:t>
        <a:bodyPr/>
        <a:lstStyle/>
        <a:p>
          <a:endParaRPr lang="ru-RU"/>
        </a:p>
      </dgm:t>
    </dgm:pt>
    <dgm:pt modelId="{D4C10E88-8868-4C2F-A18F-0993BF8C6C98}" type="sibTrans" cxnId="{A3F66C4F-002B-4E05-9F0E-58FB824E16E3}">
      <dgm:prSet/>
      <dgm:spPr/>
      <dgm:t>
        <a:bodyPr/>
        <a:lstStyle/>
        <a:p>
          <a:endParaRPr lang="ru-RU"/>
        </a:p>
      </dgm:t>
    </dgm:pt>
    <dgm:pt modelId="{681DC000-7FF0-4A60-9F4A-299CEF6ED47A}">
      <dgm:prSet custT="1"/>
      <dgm:spPr/>
      <dgm:t>
        <a:bodyPr/>
        <a:lstStyle/>
        <a:p>
          <a:pPr rtl="0"/>
          <a:r>
            <a:rPr lang="ru-RU" sz="1600" dirty="0" smtClean="0">
              <a:latin typeface="Times New Roman" pitchFamily="18" charset="0"/>
              <a:cs typeface="Times New Roman" pitchFamily="18" charset="0"/>
            </a:rPr>
            <a:t>Необходимость поступления детей служащего (работника) в образовательное учреждение и т.д.</a:t>
          </a:r>
          <a:endParaRPr lang="ru-RU" sz="1600" dirty="0">
            <a:latin typeface="Times New Roman" pitchFamily="18" charset="0"/>
            <a:cs typeface="Times New Roman" pitchFamily="18" charset="0"/>
          </a:endParaRPr>
        </a:p>
      </dgm:t>
    </dgm:pt>
    <dgm:pt modelId="{532E7410-97E8-4EB9-A1B5-CB7F18952A63}" type="parTrans" cxnId="{07FCE545-D2E4-4913-8F6F-BCFE25B7888E}">
      <dgm:prSet/>
      <dgm:spPr/>
      <dgm:t>
        <a:bodyPr/>
        <a:lstStyle/>
        <a:p>
          <a:endParaRPr lang="ru-RU"/>
        </a:p>
      </dgm:t>
    </dgm:pt>
    <dgm:pt modelId="{A46FD2FD-6453-4598-990E-6313D15EC3D0}" type="sibTrans" cxnId="{07FCE545-D2E4-4913-8F6F-BCFE25B7888E}">
      <dgm:prSet/>
      <dgm:spPr/>
      <dgm:t>
        <a:bodyPr/>
        <a:lstStyle/>
        <a:p>
          <a:endParaRPr lang="ru-RU"/>
        </a:p>
      </dgm:t>
    </dgm:pt>
    <dgm:pt modelId="{03358A9D-9239-4ED8-997B-8BAC47647451}" type="pres">
      <dgm:prSet presAssocID="{FA1B7C33-3310-4448-ABA7-98DEC9963A80}" presName="compositeShape" presStyleCnt="0">
        <dgm:presLayoutVars>
          <dgm:dir/>
          <dgm:resizeHandles/>
        </dgm:presLayoutVars>
      </dgm:prSet>
      <dgm:spPr/>
      <dgm:t>
        <a:bodyPr/>
        <a:lstStyle/>
        <a:p>
          <a:endParaRPr lang="ru-RU"/>
        </a:p>
      </dgm:t>
    </dgm:pt>
    <dgm:pt modelId="{E1CDD6A2-7ECC-4FFE-96A2-6DFFE700F4A1}" type="pres">
      <dgm:prSet presAssocID="{FA1B7C33-3310-4448-ABA7-98DEC9963A80}" presName="pyramid" presStyleLbl="node1" presStyleIdx="0" presStyleCnt="1"/>
      <dgm:spPr/>
    </dgm:pt>
    <dgm:pt modelId="{42187CFA-B7A9-4163-8893-678EA0893ACB}" type="pres">
      <dgm:prSet presAssocID="{FA1B7C33-3310-4448-ABA7-98DEC9963A80}" presName="theList" presStyleCnt="0"/>
      <dgm:spPr/>
    </dgm:pt>
    <dgm:pt modelId="{3AFEB5C8-E0EC-4F3A-829C-B02104318BE4}" type="pres">
      <dgm:prSet presAssocID="{3D162502-75AA-4F64-9573-4CD94FCE499C}" presName="aNode" presStyleLbl="fgAcc1" presStyleIdx="0" presStyleCnt="4">
        <dgm:presLayoutVars>
          <dgm:bulletEnabled val="1"/>
        </dgm:presLayoutVars>
      </dgm:prSet>
      <dgm:spPr/>
      <dgm:t>
        <a:bodyPr/>
        <a:lstStyle/>
        <a:p>
          <a:endParaRPr lang="ru-RU"/>
        </a:p>
      </dgm:t>
    </dgm:pt>
    <dgm:pt modelId="{E423E968-7298-4489-A61F-63ABF5EE6126}" type="pres">
      <dgm:prSet presAssocID="{3D162502-75AA-4F64-9573-4CD94FCE499C}" presName="aSpace" presStyleCnt="0"/>
      <dgm:spPr/>
    </dgm:pt>
    <dgm:pt modelId="{D48CAF96-0589-48D2-8A69-A749BCA6056A}" type="pres">
      <dgm:prSet presAssocID="{C2811629-721D-40EF-B6D2-0736F0411F69}" presName="aNode" presStyleLbl="fgAcc1" presStyleIdx="1" presStyleCnt="4">
        <dgm:presLayoutVars>
          <dgm:bulletEnabled val="1"/>
        </dgm:presLayoutVars>
      </dgm:prSet>
      <dgm:spPr/>
      <dgm:t>
        <a:bodyPr/>
        <a:lstStyle/>
        <a:p>
          <a:endParaRPr lang="ru-RU"/>
        </a:p>
      </dgm:t>
    </dgm:pt>
    <dgm:pt modelId="{6379C76A-D9D1-4EB7-8658-9446F1079A0F}" type="pres">
      <dgm:prSet presAssocID="{C2811629-721D-40EF-B6D2-0736F0411F69}" presName="aSpace" presStyleCnt="0"/>
      <dgm:spPr/>
    </dgm:pt>
    <dgm:pt modelId="{8B2BB880-93D5-47A7-BD04-730823FA7402}" type="pres">
      <dgm:prSet presAssocID="{825BDE61-484A-4BC0-B878-D624A6E13528}" presName="aNode" presStyleLbl="fgAcc1" presStyleIdx="2" presStyleCnt="4">
        <dgm:presLayoutVars>
          <dgm:bulletEnabled val="1"/>
        </dgm:presLayoutVars>
      </dgm:prSet>
      <dgm:spPr/>
      <dgm:t>
        <a:bodyPr/>
        <a:lstStyle/>
        <a:p>
          <a:endParaRPr lang="ru-RU"/>
        </a:p>
      </dgm:t>
    </dgm:pt>
    <dgm:pt modelId="{4C35BDCE-E67A-4DFE-825F-0F71116340FB}" type="pres">
      <dgm:prSet presAssocID="{825BDE61-484A-4BC0-B878-D624A6E13528}" presName="aSpace" presStyleCnt="0"/>
      <dgm:spPr/>
    </dgm:pt>
    <dgm:pt modelId="{74355AEF-854C-4BBA-9FE7-1F4A8E39F9DD}" type="pres">
      <dgm:prSet presAssocID="{681DC000-7FF0-4A60-9F4A-299CEF6ED47A}" presName="aNode" presStyleLbl="fgAcc1" presStyleIdx="3" presStyleCnt="4">
        <dgm:presLayoutVars>
          <dgm:bulletEnabled val="1"/>
        </dgm:presLayoutVars>
      </dgm:prSet>
      <dgm:spPr/>
      <dgm:t>
        <a:bodyPr/>
        <a:lstStyle/>
        <a:p>
          <a:endParaRPr lang="ru-RU"/>
        </a:p>
      </dgm:t>
    </dgm:pt>
    <dgm:pt modelId="{D8CD36CB-69FF-4F26-B8F2-70769B9549CF}" type="pres">
      <dgm:prSet presAssocID="{681DC000-7FF0-4A60-9F4A-299CEF6ED47A}" presName="aSpace" presStyleCnt="0"/>
      <dgm:spPr/>
    </dgm:pt>
  </dgm:ptLst>
  <dgm:cxnLst>
    <dgm:cxn modelId="{07FCE545-D2E4-4913-8F6F-BCFE25B7888E}" srcId="{FA1B7C33-3310-4448-ABA7-98DEC9963A80}" destId="{681DC000-7FF0-4A60-9F4A-299CEF6ED47A}" srcOrd="3" destOrd="0" parTransId="{532E7410-97E8-4EB9-A1B5-CB7F18952A63}" sibTransId="{A46FD2FD-6453-4598-990E-6313D15EC3D0}"/>
    <dgm:cxn modelId="{E65F1EF1-B363-4954-90D8-2637AF13D6D2}" type="presOf" srcId="{C2811629-721D-40EF-B6D2-0736F0411F69}" destId="{D48CAF96-0589-48D2-8A69-A749BCA6056A}" srcOrd="0" destOrd="0" presId="urn:microsoft.com/office/officeart/2005/8/layout/pyramid2"/>
    <dgm:cxn modelId="{2733E1E1-D5CF-48E1-B523-FB25FE887F3F}" srcId="{FA1B7C33-3310-4448-ABA7-98DEC9963A80}" destId="{3D162502-75AA-4F64-9573-4CD94FCE499C}" srcOrd="0" destOrd="0" parTransId="{C9F427F0-C11E-4D71-B4B4-14D64A59273A}" sibTransId="{17C19F2B-2235-49C3-BE76-6183A8C25655}"/>
    <dgm:cxn modelId="{A3F66C4F-002B-4E05-9F0E-58FB824E16E3}" srcId="{FA1B7C33-3310-4448-ABA7-98DEC9963A80}" destId="{825BDE61-484A-4BC0-B878-D624A6E13528}" srcOrd="2" destOrd="0" parTransId="{A262255C-9444-432C-B15C-DE7E9FA4E666}" sibTransId="{D4C10E88-8868-4C2F-A18F-0993BF8C6C98}"/>
    <dgm:cxn modelId="{7F07EABB-5194-4ED1-BAF0-EF373F2DE670}" type="presOf" srcId="{681DC000-7FF0-4A60-9F4A-299CEF6ED47A}" destId="{74355AEF-854C-4BBA-9FE7-1F4A8E39F9DD}" srcOrd="0" destOrd="0" presId="urn:microsoft.com/office/officeart/2005/8/layout/pyramid2"/>
    <dgm:cxn modelId="{AB0DF0B8-B8A9-4094-AD3A-4807AF612223}" type="presOf" srcId="{FA1B7C33-3310-4448-ABA7-98DEC9963A80}" destId="{03358A9D-9239-4ED8-997B-8BAC47647451}" srcOrd="0" destOrd="0" presId="urn:microsoft.com/office/officeart/2005/8/layout/pyramid2"/>
    <dgm:cxn modelId="{9E6611C2-425F-4296-8C32-5BEAD8467907}" type="presOf" srcId="{825BDE61-484A-4BC0-B878-D624A6E13528}" destId="{8B2BB880-93D5-47A7-BD04-730823FA7402}" srcOrd="0" destOrd="0" presId="urn:microsoft.com/office/officeart/2005/8/layout/pyramid2"/>
    <dgm:cxn modelId="{EE1BBB0F-7D28-490A-B4DD-6B86228A7439}" srcId="{FA1B7C33-3310-4448-ABA7-98DEC9963A80}" destId="{C2811629-721D-40EF-B6D2-0736F0411F69}" srcOrd="1" destOrd="0" parTransId="{91ED7A43-2E5F-4CA4-A0AF-FBFE4AB7CD02}" sibTransId="{A27D205B-20E0-48CA-9549-89C47DE9A1B1}"/>
    <dgm:cxn modelId="{898190B3-1BD7-42C7-A1CC-E9C236F656F0}" type="presOf" srcId="{3D162502-75AA-4F64-9573-4CD94FCE499C}" destId="{3AFEB5C8-E0EC-4F3A-829C-B02104318BE4}" srcOrd="0" destOrd="0" presId="urn:microsoft.com/office/officeart/2005/8/layout/pyramid2"/>
    <dgm:cxn modelId="{38BF06A9-AB73-4AFC-81E4-DB9C52151512}" type="presParOf" srcId="{03358A9D-9239-4ED8-997B-8BAC47647451}" destId="{E1CDD6A2-7ECC-4FFE-96A2-6DFFE700F4A1}" srcOrd="0" destOrd="0" presId="urn:microsoft.com/office/officeart/2005/8/layout/pyramid2"/>
    <dgm:cxn modelId="{402791DF-82A3-4DE5-9FA0-79FEEF17F3B7}" type="presParOf" srcId="{03358A9D-9239-4ED8-997B-8BAC47647451}" destId="{42187CFA-B7A9-4163-8893-678EA0893ACB}" srcOrd="1" destOrd="0" presId="urn:microsoft.com/office/officeart/2005/8/layout/pyramid2"/>
    <dgm:cxn modelId="{857E6F99-6255-42D8-9825-D249AA5F3E0D}" type="presParOf" srcId="{42187CFA-B7A9-4163-8893-678EA0893ACB}" destId="{3AFEB5C8-E0EC-4F3A-829C-B02104318BE4}" srcOrd="0" destOrd="0" presId="urn:microsoft.com/office/officeart/2005/8/layout/pyramid2"/>
    <dgm:cxn modelId="{3B0CBFAD-6DFB-45F2-92DE-DF47D1FBEF39}" type="presParOf" srcId="{42187CFA-B7A9-4163-8893-678EA0893ACB}" destId="{E423E968-7298-4489-A61F-63ABF5EE6126}" srcOrd="1" destOrd="0" presId="urn:microsoft.com/office/officeart/2005/8/layout/pyramid2"/>
    <dgm:cxn modelId="{EB397CFF-6EAB-40E4-A30D-3E7F8A28CA48}" type="presParOf" srcId="{42187CFA-B7A9-4163-8893-678EA0893ACB}" destId="{D48CAF96-0589-48D2-8A69-A749BCA6056A}" srcOrd="2" destOrd="0" presId="urn:microsoft.com/office/officeart/2005/8/layout/pyramid2"/>
    <dgm:cxn modelId="{BC59DF1A-67C6-4113-A8F4-1CB34D5F9E1E}" type="presParOf" srcId="{42187CFA-B7A9-4163-8893-678EA0893ACB}" destId="{6379C76A-D9D1-4EB7-8658-9446F1079A0F}" srcOrd="3" destOrd="0" presId="urn:microsoft.com/office/officeart/2005/8/layout/pyramid2"/>
    <dgm:cxn modelId="{6783E906-B3EA-4E9A-BF7A-8E5E8C2CD958}" type="presParOf" srcId="{42187CFA-B7A9-4163-8893-678EA0893ACB}" destId="{8B2BB880-93D5-47A7-BD04-730823FA7402}" srcOrd="4" destOrd="0" presId="urn:microsoft.com/office/officeart/2005/8/layout/pyramid2"/>
    <dgm:cxn modelId="{5943C01D-8021-4936-A9D7-E9FE81B0D689}" type="presParOf" srcId="{42187CFA-B7A9-4163-8893-678EA0893ACB}" destId="{4C35BDCE-E67A-4DFE-825F-0F71116340FB}" srcOrd="5" destOrd="0" presId="urn:microsoft.com/office/officeart/2005/8/layout/pyramid2"/>
    <dgm:cxn modelId="{FE20FBE4-74C3-4630-8F18-ED5362A4117B}" type="presParOf" srcId="{42187CFA-B7A9-4163-8893-678EA0893ACB}" destId="{74355AEF-854C-4BBA-9FE7-1F4A8E39F9DD}" srcOrd="6" destOrd="0" presId="urn:microsoft.com/office/officeart/2005/8/layout/pyramid2"/>
    <dgm:cxn modelId="{36E5CB29-5F77-4787-8075-04436F857FDB}" type="presParOf" srcId="{42187CFA-B7A9-4163-8893-678EA0893ACB}" destId="{D8CD36CB-69FF-4F26-B8F2-70769B9549C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AADDE1D9-B343-4C9A-AEF8-3CFCE88C03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CC2535A1-CCC4-4448-BD06-CA375F8438F5}">
      <dgm:prSet/>
      <dgm:spPr/>
      <dgm:t>
        <a:bodyPr/>
        <a:lstStyle/>
        <a:p>
          <a:pPr algn="ctr" rtl="0"/>
          <a:r>
            <a:rPr lang="ru-RU" dirty="0" smtClean="0">
              <a:latin typeface="Times New Roman" pitchFamily="18" charset="0"/>
              <a:cs typeface="Times New Roman" pitchFamily="18" charset="0"/>
            </a:rPr>
            <a:t>СЛОВА И ВЫРАЖЕНИЯ, УПОТРЕБЕЛЕНИЕ  КОТОРЫХ С ПРЕДСТАВИТЕЛЯМИ ОРГАНИЗАЦИЙ И ГРАЖДАНАМИ, ЧЬЯ ВЫГОДА ЗАВИСИТ ОТ РЕШЕНИЙ И ДЕЙСТВИЙ СЛУЖАЩИХ И РАБОТНИКОВ, МОГУТ ВОСПРИНИМАТЬСЯ КАК ПРОСЬБА О ДАЧЕ ВЗЯТКИ</a:t>
          </a:r>
          <a:endParaRPr lang="ru-RU" dirty="0">
            <a:latin typeface="Times New Roman" pitchFamily="18" charset="0"/>
            <a:cs typeface="Times New Roman" pitchFamily="18" charset="0"/>
          </a:endParaRPr>
        </a:p>
      </dgm:t>
    </dgm:pt>
    <dgm:pt modelId="{1BFC0B01-8A37-4BFD-845A-E3CECAD4FBE7}" type="parTrans" cxnId="{1419C1BD-3297-4D8B-A5DD-D9F14633F0F8}">
      <dgm:prSet/>
      <dgm:spPr/>
      <dgm:t>
        <a:bodyPr/>
        <a:lstStyle/>
        <a:p>
          <a:endParaRPr lang="ru-RU"/>
        </a:p>
      </dgm:t>
    </dgm:pt>
    <dgm:pt modelId="{7A2377CE-0F83-45D5-ABF3-E393D560FD2A}" type="sibTrans" cxnId="{1419C1BD-3297-4D8B-A5DD-D9F14633F0F8}">
      <dgm:prSet/>
      <dgm:spPr/>
      <dgm:t>
        <a:bodyPr/>
        <a:lstStyle/>
        <a:p>
          <a:endParaRPr lang="ru-RU"/>
        </a:p>
      </dgm:t>
    </dgm:pt>
    <dgm:pt modelId="{170A2ABE-B690-4A19-9783-9904C06FB74A}" type="pres">
      <dgm:prSet presAssocID="{AADDE1D9-B343-4C9A-AEF8-3CFCE88C03D7}" presName="linear" presStyleCnt="0">
        <dgm:presLayoutVars>
          <dgm:animLvl val="lvl"/>
          <dgm:resizeHandles val="exact"/>
        </dgm:presLayoutVars>
      </dgm:prSet>
      <dgm:spPr/>
      <dgm:t>
        <a:bodyPr/>
        <a:lstStyle/>
        <a:p>
          <a:endParaRPr lang="ru-RU"/>
        </a:p>
      </dgm:t>
    </dgm:pt>
    <dgm:pt modelId="{9D2D5069-0C45-49E8-85AB-0C8C43DE88E9}" type="pres">
      <dgm:prSet presAssocID="{CC2535A1-CCC4-4448-BD06-CA375F8438F5}" presName="parentText" presStyleLbl="node1" presStyleIdx="0" presStyleCnt="1">
        <dgm:presLayoutVars>
          <dgm:chMax val="0"/>
          <dgm:bulletEnabled val="1"/>
        </dgm:presLayoutVars>
      </dgm:prSet>
      <dgm:spPr/>
      <dgm:t>
        <a:bodyPr/>
        <a:lstStyle/>
        <a:p>
          <a:endParaRPr lang="ru-RU"/>
        </a:p>
      </dgm:t>
    </dgm:pt>
  </dgm:ptLst>
  <dgm:cxnLst>
    <dgm:cxn modelId="{1419C1BD-3297-4D8B-A5DD-D9F14633F0F8}" srcId="{AADDE1D9-B343-4C9A-AEF8-3CFCE88C03D7}" destId="{CC2535A1-CCC4-4448-BD06-CA375F8438F5}" srcOrd="0" destOrd="0" parTransId="{1BFC0B01-8A37-4BFD-845A-E3CECAD4FBE7}" sibTransId="{7A2377CE-0F83-45D5-ABF3-E393D560FD2A}"/>
    <dgm:cxn modelId="{9733B31C-CF3B-44DB-81CE-0D60E38B7EBE}" type="presOf" srcId="{AADDE1D9-B343-4C9A-AEF8-3CFCE88C03D7}" destId="{170A2ABE-B690-4A19-9783-9904C06FB74A}" srcOrd="0" destOrd="0" presId="urn:microsoft.com/office/officeart/2005/8/layout/vList2"/>
    <dgm:cxn modelId="{BDB0C2F2-F87A-40D5-AC74-F07B087A42B8}" type="presOf" srcId="{CC2535A1-CCC4-4448-BD06-CA375F8438F5}" destId="{9D2D5069-0C45-49E8-85AB-0C8C43DE88E9}" srcOrd="0" destOrd="0" presId="urn:microsoft.com/office/officeart/2005/8/layout/vList2"/>
    <dgm:cxn modelId="{399A62CB-17B1-43BE-8547-507B40D6D283}" type="presParOf" srcId="{170A2ABE-B690-4A19-9783-9904C06FB74A}" destId="{9D2D5069-0C45-49E8-85AB-0C8C43DE88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DB66D4-5FC5-4201-A525-95ED48FA3088}" type="doc">
      <dgm:prSet loTypeId="urn:microsoft.com/office/officeart/2005/8/layout/pList2#1" loCatId="list" qsTypeId="urn:microsoft.com/office/officeart/2005/8/quickstyle/simple1" qsCatId="simple" csTypeId="urn:microsoft.com/office/officeart/2005/8/colors/colorful1#2" csCatId="colorful" phldr="1"/>
      <dgm:spPr/>
      <dgm:t>
        <a:bodyPr/>
        <a:lstStyle/>
        <a:p>
          <a:endParaRPr lang="ru-RU"/>
        </a:p>
      </dgm:t>
    </dgm:pt>
    <dgm:pt modelId="{2DA941BC-3590-45D7-B16D-51C778794815}">
      <dgm:prSet/>
      <dgm:spPr/>
      <dgm:t>
        <a:bodyPr/>
        <a:lstStyle/>
        <a:p>
          <a:pPr rtl="0"/>
          <a:endParaRPr lang="ru-RU" dirty="0" smtClean="0"/>
        </a:p>
        <a:p>
          <a:pPr rtl="0"/>
          <a:endParaRPr lang="ru-RU" dirty="0" smtClean="0"/>
        </a:p>
        <a:p>
          <a:pPr rtl="0"/>
          <a:r>
            <a:rPr lang="ru-RU" dirty="0" smtClean="0"/>
            <a:t>При Петре </a:t>
          </a:r>
          <a:r>
            <a:rPr lang="en-US" dirty="0" smtClean="0"/>
            <a:t>I</a:t>
          </a:r>
          <a:r>
            <a:rPr lang="ru-RU" dirty="0" smtClean="0"/>
            <a:t> все «слуги государевы» стали получать фиксированную ежемесячную плату, а взятки (подношения) в любой форме начали считаться преступлением. </a:t>
          </a:r>
          <a:endParaRPr lang="ru-RU" dirty="0"/>
        </a:p>
      </dgm:t>
    </dgm:pt>
    <dgm:pt modelId="{2724EF27-ABAA-4F25-B709-0D742C9A3447}" type="parTrans" cxnId="{26FF3DE6-C96B-45F7-B4FF-2866615D67E0}">
      <dgm:prSet/>
      <dgm:spPr/>
      <dgm:t>
        <a:bodyPr/>
        <a:lstStyle/>
        <a:p>
          <a:endParaRPr lang="ru-RU"/>
        </a:p>
      </dgm:t>
    </dgm:pt>
    <dgm:pt modelId="{A8A77362-501A-40A7-A0B8-C7FCD5F38FA6}" type="sibTrans" cxnId="{26FF3DE6-C96B-45F7-B4FF-2866615D67E0}">
      <dgm:prSet/>
      <dgm:spPr/>
      <dgm:t>
        <a:bodyPr/>
        <a:lstStyle/>
        <a:p>
          <a:endParaRPr lang="ru-RU"/>
        </a:p>
      </dgm:t>
    </dgm:pt>
    <dgm:pt modelId="{B73E9C0E-9DEC-4F10-A34E-F8D647E453C8}">
      <dgm:prSet/>
      <dgm:spPr/>
      <dgm:t>
        <a:bodyPr/>
        <a:lstStyle/>
        <a:p>
          <a:pPr rtl="0"/>
          <a:endParaRPr lang="ru-RU" dirty="0" smtClean="0"/>
        </a:p>
        <a:p>
          <a:pPr rtl="0"/>
          <a:endParaRPr lang="ru-RU" dirty="0" smtClean="0"/>
        </a:p>
        <a:p>
          <a:pPr rtl="0"/>
          <a:endParaRPr lang="ru-RU" dirty="0" smtClean="0"/>
        </a:p>
        <a:p>
          <a:pPr rtl="0"/>
          <a:endParaRPr lang="ru-RU" dirty="0" smtClean="0"/>
        </a:p>
        <a:p>
          <a:pPr rtl="0"/>
          <a:r>
            <a:rPr lang="ru-RU" dirty="0" smtClean="0"/>
            <a:t>Но из-за частых войн казна истощилась и не всегда могла выплачивать жалованье. </a:t>
          </a:r>
          <a:endParaRPr lang="ru-RU" dirty="0"/>
        </a:p>
      </dgm:t>
    </dgm:pt>
    <dgm:pt modelId="{7AC5D4E5-6A76-40E9-A227-992223C09EF7}" type="parTrans" cxnId="{AE7961D5-99D2-494F-B555-B2E3729AC29D}">
      <dgm:prSet/>
      <dgm:spPr/>
      <dgm:t>
        <a:bodyPr/>
        <a:lstStyle/>
        <a:p>
          <a:endParaRPr lang="ru-RU"/>
        </a:p>
      </dgm:t>
    </dgm:pt>
    <dgm:pt modelId="{5A910FB9-11EF-4E9C-A8E9-8D9BE1C24EA2}" type="sibTrans" cxnId="{AE7961D5-99D2-494F-B555-B2E3729AC29D}">
      <dgm:prSet/>
      <dgm:spPr/>
      <dgm:t>
        <a:bodyPr/>
        <a:lstStyle/>
        <a:p>
          <a:endParaRPr lang="ru-RU"/>
        </a:p>
      </dgm:t>
    </dgm:pt>
    <dgm:pt modelId="{C0F23FEF-45B4-441D-B87F-00D5179AB3FE}">
      <dgm:prSet/>
      <dgm:spPr/>
      <dgm:t>
        <a:bodyPr/>
        <a:lstStyle/>
        <a:p>
          <a:pPr algn="ctr" rtl="0"/>
          <a:r>
            <a:rPr lang="ru-RU" dirty="0" smtClean="0"/>
            <a:t>Лишившись главного и единственного на ту пору средства к существованию, многие чиновники вынуждены были возобновить «кормления». Несмотря на это, в положение обедневших канцелярских служащих никто не вошел, и взяточничество не перестали считать тяжким преступлением.</a:t>
          </a:r>
          <a:r>
            <a:rPr lang="en-US" dirty="0" smtClean="0"/>
            <a:t> </a:t>
          </a:r>
          <a:r>
            <a:rPr lang="ru-RU" dirty="0" smtClean="0"/>
            <a:t> </a:t>
          </a:r>
          <a:endParaRPr lang="ru-RU" dirty="0"/>
        </a:p>
      </dgm:t>
    </dgm:pt>
    <dgm:pt modelId="{182E8734-49E4-4879-8637-3B7236BD8271}" type="parTrans" cxnId="{52CF1E59-A970-4F4A-8A7F-0D47119A1AA4}">
      <dgm:prSet/>
      <dgm:spPr/>
      <dgm:t>
        <a:bodyPr/>
        <a:lstStyle/>
        <a:p>
          <a:endParaRPr lang="ru-RU"/>
        </a:p>
      </dgm:t>
    </dgm:pt>
    <dgm:pt modelId="{21FABE13-196D-4224-93D9-E61D1E251C90}" type="sibTrans" cxnId="{52CF1E59-A970-4F4A-8A7F-0D47119A1AA4}">
      <dgm:prSet/>
      <dgm:spPr/>
      <dgm:t>
        <a:bodyPr/>
        <a:lstStyle/>
        <a:p>
          <a:endParaRPr lang="ru-RU"/>
        </a:p>
      </dgm:t>
    </dgm:pt>
    <dgm:pt modelId="{A99A402B-63B8-4579-AA5D-9498A5A0479C}">
      <dgm:prSet/>
      <dgm:spPr/>
      <dgm:t>
        <a:bodyPr/>
        <a:lstStyle/>
        <a:p>
          <a:pPr algn="l" rtl="0"/>
          <a:endParaRPr lang="ru-RU" dirty="0"/>
        </a:p>
      </dgm:t>
    </dgm:pt>
    <dgm:pt modelId="{96941660-0AC3-4531-8629-E24DAFF245FC}" type="parTrans" cxnId="{2C08BFD4-C88F-4AC8-AC45-7960F6F6455D}">
      <dgm:prSet/>
      <dgm:spPr/>
      <dgm:t>
        <a:bodyPr/>
        <a:lstStyle/>
        <a:p>
          <a:endParaRPr lang="ru-RU"/>
        </a:p>
      </dgm:t>
    </dgm:pt>
    <dgm:pt modelId="{0E281B61-87AC-4F32-8CF4-4DD3540633C2}" type="sibTrans" cxnId="{2C08BFD4-C88F-4AC8-AC45-7960F6F6455D}">
      <dgm:prSet/>
      <dgm:spPr/>
      <dgm:t>
        <a:bodyPr/>
        <a:lstStyle/>
        <a:p>
          <a:endParaRPr lang="ru-RU"/>
        </a:p>
      </dgm:t>
    </dgm:pt>
    <dgm:pt modelId="{F84DA781-D92B-42A7-AF36-46D07A501EA7}" type="pres">
      <dgm:prSet presAssocID="{50DB66D4-5FC5-4201-A525-95ED48FA3088}" presName="Name0" presStyleCnt="0">
        <dgm:presLayoutVars>
          <dgm:dir/>
          <dgm:resizeHandles val="exact"/>
        </dgm:presLayoutVars>
      </dgm:prSet>
      <dgm:spPr/>
      <dgm:t>
        <a:bodyPr/>
        <a:lstStyle/>
        <a:p>
          <a:endParaRPr lang="ru-RU"/>
        </a:p>
      </dgm:t>
    </dgm:pt>
    <dgm:pt modelId="{384CDADE-9C7A-479C-93B3-A32585056456}" type="pres">
      <dgm:prSet presAssocID="{50DB66D4-5FC5-4201-A525-95ED48FA3088}" presName="bkgdShp" presStyleLbl="alignAccFollowNode1" presStyleIdx="0" presStyleCnt="1"/>
      <dgm:spPr/>
    </dgm:pt>
    <dgm:pt modelId="{A64D9AC4-2BC6-40DB-A324-B196DA6F7CC9}" type="pres">
      <dgm:prSet presAssocID="{50DB66D4-5FC5-4201-A525-95ED48FA3088}" presName="linComp" presStyleCnt="0"/>
      <dgm:spPr/>
    </dgm:pt>
    <dgm:pt modelId="{33575531-4232-427D-B5D9-715685CD72D4}" type="pres">
      <dgm:prSet presAssocID="{2DA941BC-3590-45D7-B16D-51C778794815}" presName="compNode" presStyleCnt="0"/>
      <dgm:spPr/>
    </dgm:pt>
    <dgm:pt modelId="{9AD36EB4-4E9A-4EEB-A40B-0671A468D49C}" type="pres">
      <dgm:prSet presAssocID="{2DA941BC-3590-45D7-B16D-51C778794815}" presName="node" presStyleLbl="node1" presStyleIdx="0" presStyleCnt="3">
        <dgm:presLayoutVars>
          <dgm:bulletEnabled val="1"/>
        </dgm:presLayoutVars>
      </dgm:prSet>
      <dgm:spPr/>
      <dgm:t>
        <a:bodyPr/>
        <a:lstStyle/>
        <a:p>
          <a:endParaRPr lang="ru-RU"/>
        </a:p>
      </dgm:t>
    </dgm:pt>
    <dgm:pt modelId="{2093CB69-6110-4305-8A2E-C1BAE0FC6428}" type="pres">
      <dgm:prSet presAssocID="{2DA941BC-3590-45D7-B16D-51C778794815}" presName="invisiNode" presStyleLbl="node1" presStyleIdx="0" presStyleCnt="3"/>
      <dgm:spPr/>
    </dgm:pt>
    <dgm:pt modelId="{119712B4-488D-4323-89DD-FEA15D8AD920}" type="pres">
      <dgm:prSet presAssocID="{2DA941BC-3590-45D7-B16D-51C778794815}" presName="imagNode" presStyleLbl="fgImgPlace1" presStyleIdx="0" presStyleCnt="3"/>
      <dgm:spPr>
        <a:blipFill rotWithShape="0">
          <a:blip xmlns:r="http://schemas.openxmlformats.org/officeDocument/2006/relationships" r:embed="rId1"/>
          <a:stretch>
            <a:fillRect/>
          </a:stretch>
        </a:blipFill>
      </dgm:spPr>
    </dgm:pt>
    <dgm:pt modelId="{6CE2C33C-5BF6-41B6-8B75-4C469A0153FA}" type="pres">
      <dgm:prSet presAssocID="{A8A77362-501A-40A7-A0B8-C7FCD5F38FA6}" presName="sibTrans" presStyleLbl="sibTrans2D1" presStyleIdx="0" presStyleCnt="0"/>
      <dgm:spPr/>
      <dgm:t>
        <a:bodyPr/>
        <a:lstStyle/>
        <a:p>
          <a:endParaRPr lang="ru-RU"/>
        </a:p>
      </dgm:t>
    </dgm:pt>
    <dgm:pt modelId="{17A68607-408A-4B03-A5B2-84BC818FF338}" type="pres">
      <dgm:prSet presAssocID="{B73E9C0E-9DEC-4F10-A34E-F8D647E453C8}" presName="compNode" presStyleCnt="0"/>
      <dgm:spPr/>
    </dgm:pt>
    <dgm:pt modelId="{DB9D5939-BD46-4EB5-8CE7-4DCD9D7EFAE9}" type="pres">
      <dgm:prSet presAssocID="{B73E9C0E-9DEC-4F10-A34E-F8D647E453C8}" presName="node" presStyleLbl="node1" presStyleIdx="1" presStyleCnt="3">
        <dgm:presLayoutVars>
          <dgm:bulletEnabled val="1"/>
        </dgm:presLayoutVars>
      </dgm:prSet>
      <dgm:spPr/>
      <dgm:t>
        <a:bodyPr/>
        <a:lstStyle/>
        <a:p>
          <a:endParaRPr lang="ru-RU"/>
        </a:p>
      </dgm:t>
    </dgm:pt>
    <dgm:pt modelId="{395E0EA1-016E-415F-A327-7B6C10FB27A7}" type="pres">
      <dgm:prSet presAssocID="{B73E9C0E-9DEC-4F10-A34E-F8D647E453C8}" presName="invisiNode" presStyleLbl="node1" presStyleIdx="1" presStyleCnt="3"/>
      <dgm:spPr/>
    </dgm:pt>
    <dgm:pt modelId="{3F20FD33-7B97-470D-8352-A225EC849CD9}" type="pres">
      <dgm:prSet presAssocID="{B73E9C0E-9DEC-4F10-A34E-F8D647E453C8}" presName="imagNode" presStyleLbl="fgImgPlace1" presStyleIdx="1" presStyleCnt="3"/>
      <dgm:spPr>
        <a:blipFill rotWithShape="0">
          <a:blip xmlns:r="http://schemas.openxmlformats.org/officeDocument/2006/relationships" r:embed="rId2"/>
          <a:stretch>
            <a:fillRect/>
          </a:stretch>
        </a:blipFill>
      </dgm:spPr>
    </dgm:pt>
    <dgm:pt modelId="{412E30B0-A9EA-4F82-8EAB-244E50EB87E6}" type="pres">
      <dgm:prSet presAssocID="{5A910FB9-11EF-4E9C-A8E9-8D9BE1C24EA2}" presName="sibTrans" presStyleLbl="sibTrans2D1" presStyleIdx="0" presStyleCnt="0"/>
      <dgm:spPr/>
      <dgm:t>
        <a:bodyPr/>
        <a:lstStyle/>
        <a:p>
          <a:endParaRPr lang="ru-RU"/>
        </a:p>
      </dgm:t>
    </dgm:pt>
    <dgm:pt modelId="{E787B4BD-FEC9-418C-BBB7-4B3BA8CEC287}" type="pres">
      <dgm:prSet presAssocID="{C0F23FEF-45B4-441D-B87F-00D5179AB3FE}" presName="compNode" presStyleCnt="0"/>
      <dgm:spPr/>
    </dgm:pt>
    <dgm:pt modelId="{178E4CF8-E55A-4E9B-826F-D8B171F66743}" type="pres">
      <dgm:prSet presAssocID="{C0F23FEF-45B4-441D-B87F-00D5179AB3FE}" presName="node" presStyleLbl="node1" presStyleIdx="2" presStyleCnt="3">
        <dgm:presLayoutVars>
          <dgm:bulletEnabled val="1"/>
        </dgm:presLayoutVars>
      </dgm:prSet>
      <dgm:spPr/>
      <dgm:t>
        <a:bodyPr/>
        <a:lstStyle/>
        <a:p>
          <a:endParaRPr lang="ru-RU"/>
        </a:p>
      </dgm:t>
    </dgm:pt>
    <dgm:pt modelId="{35C73E70-6370-4F93-A3C6-8317AD9CD95C}" type="pres">
      <dgm:prSet presAssocID="{C0F23FEF-45B4-441D-B87F-00D5179AB3FE}" presName="invisiNode" presStyleLbl="node1" presStyleIdx="2" presStyleCnt="3"/>
      <dgm:spPr/>
    </dgm:pt>
    <dgm:pt modelId="{D8A3CD5B-3AC0-4109-A40F-41921087A9AF}" type="pres">
      <dgm:prSet presAssocID="{C0F23FEF-45B4-441D-B87F-00D5179AB3FE}" presName="imagNode" presStyleLbl="fgImgPlace1" presStyleIdx="2" presStyleCnt="3"/>
      <dgm:spPr>
        <a:blipFill rotWithShape="0">
          <a:blip xmlns:r="http://schemas.openxmlformats.org/officeDocument/2006/relationships" r:embed="rId3"/>
          <a:stretch>
            <a:fillRect/>
          </a:stretch>
        </a:blipFill>
      </dgm:spPr>
    </dgm:pt>
  </dgm:ptLst>
  <dgm:cxnLst>
    <dgm:cxn modelId="{26FF3DE6-C96B-45F7-B4FF-2866615D67E0}" srcId="{50DB66D4-5FC5-4201-A525-95ED48FA3088}" destId="{2DA941BC-3590-45D7-B16D-51C778794815}" srcOrd="0" destOrd="0" parTransId="{2724EF27-ABAA-4F25-B709-0D742C9A3447}" sibTransId="{A8A77362-501A-40A7-A0B8-C7FCD5F38FA6}"/>
    <dgm:cxn modelId="{52CF1E59-A970-4F4A-8A7F-0D47119A1AA4}" srcId="{50DB66D4-5FC5-4201-A525-95ED48FA3088}" destId="{C0F23FEF-45B4-441D-B87F-00D5179AB3FE}" srcOrd="2" destOrd="0" parTransId="{182E8734-49E4-4879-8637-3B7236BD8271}" sibTransId="{21FABE13-196D-4224-93D9-E61D1E251C90}"/>
    <dgm:cxn modelId="{B9D4963E-08AD-405B-BDA5-378B3882AE21}" type="presOf" srcId="{B73E9C0E-9DEC-4F10-A34E-F8D647E453C8}" destId="{DB9D5939-BD46-4EB5-8CE7-4DCD9D7EFAE9}" srcOrd="0" destOrd="0" presId="urn:microsoft.com/office/officeart/2005/8/layout/pList2#1"/>
    <dgm:cxn modelId="{279A7466-0CD8-4401-8190-4E1C0ED42AAA}" type="presOf" srcId="{A99A402B-63B8-4579-AA5D-9498A5A0479C}" destId="{178E4CF8-E55A-4E9B-826F-D8B171F66743}" srcOrd="0" destOrd="1" presId="urn:microsoft.com/office/officeart/2005/8/layout/pList2#1"/>
    <dgm:cxn modelId="{AE7961D5-99D2-494F-B555-B2E3729AC29D}" srcId="{50DB66D4-5FC5-4201-A525-95ED48FA3088}" destId="{B73E9C0E-9DEC-4F10-A34E-F8D647E453C8}" srcOrd="1" destOrd="0" parTransId="{7AC5D4E5-6A76-40E9-A227-992223C09EF7}" sibTransId="{5A910FB9-11EF-4E9C-A8E9-8D9BE1C24EA2}"/>
    <dgm:cxn modelId="{CD34FFFC-D8FB-4CD1-806E-72B1FB6019F4}" type="presOf" srcId="{2DA941BC-3590-45D7-B16D-51C778794815}" destId="{9AD36EB4-4E9A-4EEB-A40B-0671A468D49C}" srcOrd="0" destOrd="0" presId="urn:microsoft.com/office/officeart/2005/8/layout/pList2#1"/>
    <dgm:cxn modelId="{F72DC40C-93D3-49D8-967E-F0A39B58A787}" type="presOf" srcId="{C0F23FEF-45B4-441D-B87F-00D5179AB3FE}" destId="{178E4CF8-E55A-4E9B-826F-D8B171F66743}" srcOrd="0" destOrd="0" presId="urn:microsoft.com/office/officeart/2005/8/layout/pList2#1"/>
    <dgm:cxn modelId="{F03C6A31-B4D6-49E3-A2C5-6541D94E56FE}" type="presOf" srcId="{5A910FB9-11EF-4E9C-A8E9-8D9BE1C24EA2}" destId="{412E30B0-A9EA-4F82-8EAB-244E50EB87E6}" srcOrd="0" destOrd="0" presId="urn:microsoft.com/office/officeart/2005/8/layout/pList2#1"/>
    <dgm:cxn modelId="{2C08BFD4-C88F-4AC8-AC45-7960F6F6455D}" srcId="{C0F23FEF-45B4-441D-B87F-00D5179AB3FE}" destId="{A99A402B-63B8-4579-AA5D-9498A5A0479C}" srcOrd="0" destOrd="0" parTransId="{96941660-0AC3-4531-8629-E24DAFF245FC}" sibTransId="{0E281B61-87AC-4F32-8CF4-4DD3540633C2}"/>
    <dgm:cxn modelId="{3259AD2C-5998-42D5-83BD-74E076CA4940}" type="presOf" srcId="{50DB66D4-5FC5-4201-A525-95ED48FA3088}" destId="{F84DA781-D92B-42A7-AF36-46D07A501EA7}" srcOrd="0" destOrd="0" presId="urn:microsoft.com/office/officeart/2005/8/layout/pList2#1"/>
    <dgm:cxn modelId="{FF0DFC0C-72EC-444C-8A3D-3BD0A157C37E}" type="presOf" srcId="{A8A77362-501A-40A7-A0B8-C7FCD5F38FA6}" destId="{6CE2C33C-5BF6-41B6-8B75-4C469A0153FA}" srcOrd="0" destOrd="0" presId="urn:microsoft.com/office/officeart/2005/8/layout/pList2#1"/>
    <dgm:cxn modelId="{0E1F1761-F571-4A5D-AC7C-EF630E3E8B44}" type="presParOf" srcId="{F84DA781-D92B-42A7-AF36-46D07A501EA7}" destId="{384CDADE-9C7A-479C-93B3-A32585056456}" srcOrd="0" destOrd="0" presId="urn:microsoft.com/office/officeart/2005/8/layout/pList2#1"/>
    <dgm:cxn modelId="{585BBED2-BAE7-4154-AE72-99E19FE793A2}" type="presParOf" srcId="{F84DA781-D92B-42A7-AF36-46D07A501EA7}" destId="{A64D9AC4-2BC6-40DB-A324-B196DA6F7CC9}" srcOrd="1" destOrd="0" presId="urn:microsoft.com/office/officeart/2005/8/layout/pList2#1"/>
    <dgm:cxn modelId="{9E067C42-833E-43A6-951A-2601B982DD9B}" type="presParOf" srcId="{A64D9AC4-2BC6-40DB-A324-B196DA6F7CC9}" destId="{33575531-4232-427D-B5D9-715685CD72D4}" srcOrd="0" destOrd="0" presId="urn:microsoft.com/office/officeart/2005/8/layout/pList2#1"/>
    <dgm:cxn modelId="{0F52234B-1094-41FD-BC25-54390D47424A}" type="presParOf" srcId="{33575531-4232-427D-B5D9-715685CD72D4}" destId="{9AD36EB4-4E9A-4EEB-A40B-0671A468D49C}" srcOrd="0" destOrd="0" presId="urn:microsoft.com/office/officeart/2005/8/layout/pList2#1"/>
    <dgm:cxn modelId="{1E1E9C86-E462-4071-AABD-FFB2CF120740}" type="presParOf" srcId="{33575531-4232-427D-B5D9-715685CD72D4}" destId="{2093CB69-6110-4305-8A2E-C1BAE0FC6428}" srcOrd="1" destOrd="0" presId="urn:microsoft.com/office/officeart/2005/8/layout/pList2#1"/>
    <dgm:cxn modelId="{8EEF2493-236C-4D8B-97C4-24BDBF8F2CEF}" type="presParOf" srcId="{33575531-4232-427D-B5D9-715685CD72D4}" destId="{119712B4-488D-4323-89DD-FEA15D8AD920}" srcOrd="2" destOrd="0" presId="urn:microsoft.com/office/officeart/2005/8/layout/pList2#1"/>
    <dgm:cxn modelId="{E354389B-C8EA-4E81-B541-8449FC7178CB}" type="presParOf" srcId="{A64D9AC4-2BC6-40DB-A324-B196DA6F7CC9}" destId="{6CE2C33C-5BF6-41B6-8B75-4C469A0153FA}" srcOrd="1" destOrd="0" presId="urn:microsoft.com/office/officeart/2005/8/layout/pList2#1"/>
    <dgm:cxn modelId="{7E441EEC-4166-4C63-8BCD-BAE320A9940E}" type="presParOf" srcId="{A64D9AC4-2BC6-40DB-A324-B196DA6F7CC9}" destId="{17A68607-408A-4B03-A5B2-84BC818FF338}" srcOrd="2" destOrd="0" presId="urn:microsoft.com/office/officeart/2005/8/layout/pList2#1"/>
    <dgm:cxn modelId="{A56BEBC5-8917-45CD-AEA2-C93246606351}" type="presParOf" srcId="{17A68607-408A-4B03-A5B2-84BC818FF338}" destId="{DB9D5939-BD46-4EB5-8CE7-4DCD9D7EFAE9}" srcOrd="0" destOrd="0" presId="urn:microsoft.com/office/officeart/2005/8/layout/pList2#1"/>
    <dgm:cxn modelId="{97CBE2E8-B96F-4FD8-80EF-897CB981CBBF}" type="presParOf" srcId="{17A68607-408A-4B03-A5B2-84BC818FF338}" destId="{395E0EA1-016E-415F-A327-7B6C10FB27A7}" srcOrd="1" destOrd="0" presId="urn:microsoft.com/office/officeart/2005/8/layout/pList2#1"/>
    <dgm:cxn modelId="{0FFF4D8E-8069-4FA5-8AD7-8315F9C40D7D}" type="presParOf" srcId="{17A68607-408A-4B03-A5B2-84BC818FF338}" destId="{3F20FD33-7B97-470D-8352-A225EC849CD9}" srcOrd="2" destOrd="0" presId="urn:microsoft.com/office/officeart/2005/8/layout/pList2#1"/>
    <dgm:cxn modelId="{9B71EB73-B723-453E-8CC4-584164EACDD7}" type="presParOf" srcId="{A64D9AC4-2BC6-40DB-A324-B196DA6F7CC9}" destId="{412E30B0-A9EA-4F82-8EAB-244E50EB87E6}" srcOrd="3" destOrd="0" presId="urn:microsoft.com/office/officeart/2005/8/layout/pList2#1"/>
    <dgm:cxn modelId="{25B1BA7F-D8B1-47D5-95F8-7C5464426208}" type="presParOf" srcId="{A64D9AC4-2BC6-40DB-A324-B196DA6F7CC9}" destId="{E787B4BD-FEC9-418C-BBB7-4B3BA8CEC287}" srcOrd="4" destOrd="0" presId="urn:microsoft.com/office/officeart/2005/8/layout/pList2#1"/>
    <dgm:cxn modelId="{3EDE3C4C-055C-4853-B51B-602BB1B275A8}" type="presParOf" srcId="{E787B4BD-FEC9-418C-BBB7-4B3BA8CEC287}" destId="{178E4CF8-E55A-4E9B-826F-D8B171F66743}" srcOrd="0" destOrd="0" presId="urn:microsoft.com/office/officeart/2005/8/layout/pList2#1"/>
    <dgm:cxn modelId="{C2D80CA0-D7BF-465C-9479-ABC0B181B4BE}" type="presParOf" srcId="{E787B4BD-FEC9-418C-BBB7-4B3BA8CEC287}" destId="{35C73E70-6370-4F93-A3C6-8317AD9CD95C}" srcOrd="1" destOrd="0" presId="urn:microsoft.com/office/officeart/2005/8/layout/pList2#1"/>
    <dgm:cxn modelId="{F253E693-FDAB-40FB-9871-B78F23C0E7CB}" type="presParOf" srcId="{E787B4BD-FEC9-418C-BBB7-4B3BA8CEC287}" destId="{D8A3CD5B-3AC0-4109-A40F-41921087A9AF}"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DADAB48-5B56-4DF3-88F2-0F04B3D17583}" type="doc">
      <dgm:prSet loTypeId="urn:microsoft.com/office/officeart/2005/8/layout/venn1" loCatId="relationship" qsTypeId="urn:microsoft.com/office/officeart/2005/8/quickstyle/simple1" qsCatId="simple" csTypeId="urn:microsoft.com/office/officeart/2005/8/colors/colorful1#11" csCatId="colorful" phldr="1"/>
      <dgm:spPr/>
      <dgm:t>
        <a:bodyPr/>
        <a:lstStyle/>
        <a:p>
          <a:endParaRPr lang="ru-RU"/>
        </a:p>
      </dgm:t>
    </dgm:pt>
    <dgm:pt modelId="{DAD87E32-1C89-4725-B801-A64EF8548E3A}">
      <dgm:prSet/>
      <dgm:spPr/>
      <dgm:t>
        <a:bodyPr/>
        <a:lstStyle/>
        <a:p>
          <a:pPr rtl="0"/>
          <a:r>
            <a:rPr lang="ru-RU" dirty="0" smtClean="0">
              <a:latin typeface="Times New Roman" pitchFamily="18" charset="0"/>
              <a:cs typeface="Times New Roman" pitchFamily="18" charset="0"/>
            </a:rPr>
            <a:t>«вопрос решить трудно, но можно»  </a:t>
          </a:r>
          <a:endParaRPr lang="ru-RU" dirty="0">
            <a:latin typeface="Times New Roman" pitchFamily="18" charset="0"/>
            <a:cs typeface="Times New Roman" pitchFamily="18" charset="0"/>
          </a:endParaRPr>
        </a:p>
      </dgm:t>
    </dgm:pt>
    <dgm:pt modelId="{AB84AAAA-C2C6-498A-A38D-5043E51AB556}" type="parTrans" cxnId="{945D070E-2A45-44BA-8912-90AB48435795}">
      <dgm:prSet/>
      <dgm:spPr/>
      <dgm:t>
        <a:bodyPr/>
        <a:lstStyle/>
        <a:p>
          <a:endParaRPr lang="ru-RU"/>
        </a:p>
      </dgm:t>
    </dgm:pt>
    <dgm:pt modelId="{67FF2DD7-89DE-486F-8B5C-6D5B541C2774}" type="sibTrans" cxnId="{945D070E-2A45-44BA-8912-90AB48435795}">
      <dgm:prSet/>
      <dgm:spPr/>
      <dgm:t>
        <a:bodyPr/>
        <a:lstStyle/>
        <a:p>
          <a:endParaRPr lang="ru-RU"/>
        </a:p>
      </dgm:t>
    </dgm:pt>
    <dgm:pt modelId="{4B3C0D07-B0BB-4BE4-859E-54BF7484835C}">
      <dgm:prSet/>
      <dgm:spPr/>
      <dgm:t>
        <a:bodyPr/>
        <a:lstStyle/>
        <a:p>
          <a:pPr rtl="0"/>
          <a:r>
            <a:rPr lang="ru-RU" dirty="0" smtClean="0">
              <a:latin typeface="Times New Roman" pitchFamily="18" charset="0"/>
              <a:cs typeface="Times New Roman" pitchFamily="18" charset="0"/>
            </a:rPr>
            <a:t>«спасибо на хлеб не намажешь»</a:t>
          </a:r>
          <a:endParaRPr lang="ru-RU" dirty="0">
            <a:latin typeface="Times New Roman" pitchFamily="18" charset="0"/>
            <a:cs typeface="Times New Roman" pitchFamily="18" charset="0"/>
          </a:endParaRPr>
        </a:p>
      </dgm:t>
    </dgm:pt>
    <dgm:pt modelId="{6E4C738D-8ED6-4D75-8A35-44323BE25984}" type="parTrans" cxnId="{D93BEE2F-B594-4597-85FC-C16101C4513F}">
      <dgm:prSet/>
      <dgm:spPr/>
      <dgm:t>
        <a:bodyPr/>
        <a:lstStyle/>
        <a:p>
          <a:endParaRPr lang="ru-RU"/>
        </a:p>
      </dgm:t>
    </dgm:pt>
    <dgm:pt modelId="{B38C6F22-6396-4346-AD58-630790FDDB39}" type="sibTrans" cxnId="{D93BEE2F-B594-4597-85FC-C16101C4513F}">
      <dgm:prSet/>
      <dgm:spPr/>
      <dgm:t>
        <a:bodyPr/>
        <a:lstStyle/>
        <a:p>
          <a:endParaRPr lang="ru-RU"/>
        </a:p>
      </dgm:t>
    </dgm:pt>
    <dgm:pt modelId="{A758200D-7143-42BE-BC3B-63BBF7106995}">
      <dgm:prSet/>
      <dgm:spPr/>
      <dgm:t>
        <a:bodyPr/>
        <a:lstStyle/>
        <a:p>
          <a:pPr rtl="0"/>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договоримся</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D260F69B-FFD0-4814-B3B1-B300A8C2D32C}" type="parTrans" cxnId="{0381F286-D00C-4858-A6F3-F786B7D0FCBA}">
      <dgm:prSet/>
      <dgm:spPr/>
      <dgm:t>
        <a:bodyPr/>
        <a:lstStyle/>
        <a:p>
          <a:endParaRPr lang="ru-RU"/>
        </a:p>
      </dgm:t>
    </dgm:pt>
    <dgm:pt modelId="{BA71CA66-608D-458A-B3A7-2B46FDD4E9AB}" type="sibTrans" cxnId="{0381F286-D00C-4858-A6F3-F786B7D0FCBA}">
      <dgm:prSet/>
      <dgm:spPr/>
      <dgm:t>
        <a:bodyPr/>
        <a:lstStyle/>
        <a:p>
          <a:endParaRPr lang="ru-RU"/>
        </a:p>
      </dgm:t>
    </dgm:pt>
    <dgm:pt modelId="{715F9638-4DC5-4102-9A26-88341CD90889}">
      <dgm:prSet/>
      <dgm:spPr/>
      <dgm:t>
        <a:bodyPr/>
        <a:lstStyle/>
        <a:p>
          <a:pPr rtl="0"/>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нужны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более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веские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аргументы</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23BC0E68-E32F-47B7-8A41-3D44027C611A}" type="parTrans" cxnId="{464EB0CF-C7CB-459C-8734-84696E39E6E8}">
      <dgm:prSet/>
      <dgm:spPr/>
      <dgm:t>
        <a:bodyPr/>
        <a:lstStyle/>
        <a:p>
          <a:endParaRPr lang="ru-RU"/>
        </a:p>
      </dgm:t>
    </dgm:pt>
    <dgm:pt modelId="{EC355EDC-4147-4C72-9D1C-D5CAC46D56C6}" type="sibTrans" cxnId="{464EB0CF-C7CB-459C-8734-84696E39E6E8}">
      <dgm:prSet/>
      <dgm:spPr/>
      <dgm:t>
        <a:bodyPr/>
        <a:lstStyle/>
        <a:p>
          <a:endParaRPr lang="ru-RU"/>
        </a:p>
      </dgm:t>
    </dgm:pt>
    <dgm:pt modelId="{94931101-B59D-4D2C-8B56-D18D229F8210}">
      <dgm:prSet/>
      <dgm:spPr/>
      <dgm:t>
        <a:bodyPr/>
        <a:lstStyle/>
        <a:p>
          <a:pPr rtl="0"/>
          <a:r>
            <a:rPr lang="en-US" dirty="0" smtClean="0">
              <a:latin typeface="Times New Roman" pitchFamily="18" charset="0"/>
              <a:cs typeface="Times New Roman" pitchFamily="18" charset="0"/>
            </a:rPr>
            <a:t>«н</a:t>
          </a:r>
          <a:r>
            <a:rPr lang="ru-RU" dirty="0" err="1" smtClean="0">
              <a:latin typeface="Times New Roman" pitchFamily="18" charset="0"/>
              <a:cs typeface="Times New Roman" pitchFamily="18" charset="0"/>
            </a:rPr>
            <a:t>адо</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обсудить</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параметры</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B8A241B6-8CC7-4778-BC2D-8771A72526E1}" type="parTrans" cxnId="{BE4228E3-839E-4ED2-88BA-908E36AF8490}">
      <dgm:prSet/>
      <dgm:spPr/>
      <dgm:t>
        <a:bodyPr/>
        <a:lstStyle/>
        <a:p>
          <a:endParaRPr lang="ru-RU"/>
        </a:p>
      </dgm:t>
    </dgm:pt>
    <dgm:pt modelId="{CF20B7E4-B3E7-45C3-8E94-44A1B1E4DE5A}" type="sibTrans" cxnId="{BE4228E3-839E-4ED2-88BA-908E36AF8490}">
      <dgm:prSet/>
      <dgm:spPr/>
      <dgm:t>
        <a:bodyPr/>
        <a:lstStyle/>
        <a:p>
          <a:endParaRPr lang="ru-RU"/>
        </a:p>
      </dgm:t>
    </dgm:pt>
    <dgm:pt modelId="{4E375461-50CB-4A97-9BA6-16BB5F01FAD1}">
      <dgm:prSet/>
      <dgm:spPr/>
      <dgm:t>
        <a:bodyPr/>
        <a:lstStyle/>
        <a:p>
          <a:pPr rtl="0"/>
          <a:r>
            <a:rPr lang="ru-RU" dirty="0" smtClean="0">
              <a:latin typeface="Times New Roman" pitchFamily="18" charset="0"/>
              <a:cs typeface="Times New Roman" pitchFamily="18" charset="0"/>
            </a:rPr>
            <a:t>«ну что делать будем?»</a:t>
          </a:r>
          <a:endParaRPr lang="ru-RU" dirty="0">
            <a:latin typeface="Times New Roman" pitchFamily="18" charset="0"/>
            <a:cs typeface="Times New Roman" pitchFamily="18" charset="0"/>
          </a:endParaRPr>
        </a:p>
      </dgm:t>
    </dgm:pt>
    <dgm:pt modelId="{719A2ADB-8FF8-4FAA-9B90-1FFEE33DC7F2}" type="parTrans" cxnId="{0169A618-0FB4-4B9C-B073-B0D6DA976EB1}">
      <dgm:prSet/>
      <dgm:spPr/>
      <dgm:t>
        <a:bodyPr/>
        <a:lstStyle/>
        <a:p>
          <a:endParaRPr lang="ru-RU"/>
        </a:p>
      </dgm:t>
    </dgm:pt>
    <dgm:pt modelId="{BDA5D804-EB5A-4CF5-986B-2D9C4C90F588}" type="sibTrans" cxnId="{0169A618-0FB4-4B9C-B073-B0D6DA976EB1}">
      <dgm:prSet/>
      <dgm:spPr/>
      <dgm:t>
        <a:bodyPr/>
        <a:lstStyle/>
        <a:p>
          <a:endParaRPr lang="ru-RU"/>
        </a:p>
      </dgm:t>
    </dgm:pt>
    <dgm:pt modelId="{34618C22-F990-41E5-AA4F-7210A10E72F5}" type="pres">
      <dgm:prSet presAssocID="{CDADAB48-5B56-4DF3-88F2-0F04B3D17583}" presName="compositeShape" presStyleCnt="0">
        <dgm:presLayoutVars>
          <dgm:chMax val="7"/>
          <dgm:dir/>
          <dgm:resizeHandles val="exact"/>
        </dgm:presLayoutVars>
      </dgm:prSet>
      <dgm:spPr/>
      <dgm:t>
        <a:bodyPr/>
        <a:lstStyle/>
        <a:p>
          <a:endParaRPr lang="ru-RU"/>
        </a:p>
      </dgm:t>
    </dgm:pt>
    <dgm:pt modelId="{B2F1F20F-04FE-4A4C-9AEC-15768FF89876}" type="pres">
      <dgm:prSet presAssocID="{DAD87E32-1C89-4725-B801-A64EF8548E3A}" presName="circ1" presStyleLbl="vennNode1" presStyleIdx="0" presStyleCnt="6"/>
      <dgm:spPr/>
    </dgm:pt>
    <dgm:pt modelId="{358ABB9E-29D7-47BE-8219-1D156CA55B41}" type="pres">
      <dgm:prSet presAssocID="{DAD87E32-1C89-4725-B801-A64EF8548E3A}" presName="circ1Tx" presStyleLbl="revTx" presStyleIdx="0" presStyleCnt="0">
        <dgm:presLayoutVars>
          <dgm:chMax val="0"/>
          <dgm:chPref val="0"/>
          <dgm:bulletEnabled val="1"/>
        </dgm:presLayoutVars>
      </dgm:prSet>
      <dgm:spPr/>
      <dgm:t>
        <a:bodyPr/>
        <a:lstStyle/>
        <a:p>
          <a:endParaRPr lang="ru-RU"/>
        </a:p>
      </dgm:t>
    </dgm:pt>
    <dgm:pt modelId="{DA561348-FA6E-4755-B153-F4BEEE539D10}" type="pres">
      <dgm:prSet presAssocID="{4B3C0D07-B0BB-4BE4-859E-54BF7484835C}" presName="circ2" presStyleLbl="vennNode1" presStyleIdx="1" presStyleCnt="6"/>
      <dgm:spPr/>
    </dgm:pt>
    <dgm:pt modelId="{99B7F573-8016-4BA3-A85E-DE1194967BE3}" type="pres">
      <dgm:prSet presAssocID="{4B3C0D07-B0BB-4BE4-859E-54BF7484835C}" presName="circ2Tx" presStyleLbl="revTx" presStyleIdx="0" presStyleCnt="0">
        <dgm:presLayoutVars>
          <dgm:chMax val="0"/>
          <dgm:chPref val="0"/>
          <dgm:bulletEnabled val="1"/>
        </dgm:presLayoutVars>
      </dgm:prSet>
      <dgm:spPr/>
      <dgm:t>
        <a:bodyPr/>
        <a:lstStyle/>
        <a:p>
          <a:endParaRPr lang="ru-RU"/>
        </a:p>
      </dgm:t>
    </dgm:pt>
    <dgm:pt modelId="{32F5EF56-C551-413A-986C-FC1156682E9B}" type="pres">
      <dgm:prSet presAssocID="{A758200D-7143-42BE-BC3B-63BBF7106995}" presName="circ3" presStyleLbl="vennNode1" presStyleIdx="2" presStyleCnt="6"/>
      <dgm:spPr/>
    </dgm:pt>
    <dgm:pt modelId="{E46B2E06-2B42-4457-BDDD-11B620A3C544}" type="pres">
      <dgm:prSet presAssocID="{A758200D-7143-42BE-BC3B-63BBF7106995}" presName="circ3Tx" presStyleLbl="revTx" presStyleIdx="0" presStyleCnt="0">
        <dgm:presLayoutVars>
          <dgm:chMax val="0"/>
          <dgm:chPref val="0"/>
          <dgm:bulletEnabled val="1"/>
        </dgm:presLayoutVars>
      </dgm:prSet>
      <dgm:spPr/>
      <dgm:t>
        <a:bodyPr/>
        <a:lstStyle/>
        <a:p>
          <a:endParaRPr lang="ru-RU"/>
        </a:p>
      </dgm:t>
    </dgm:pt>
    <dgm:pt modelId="{B638EF95-FB5E-46AF-83D5-6994125DCAA3}" type="pres">
      <dgm:prSet presAssocID="{715F9638-4DC5-4102-9A26-88341CD90889}" presName="circ4" presStyleLbl="vennNode1" presStyleIdx="3" presStyleCnt="6"/>
      <dgm:spPr/>
    </dgm:pt>
    <dgm:pt modelId="{2CF0F4A6-CDC3-40C9-9D61-108D7442F0B3}" type="pres">
      <dgm:prSet presAssocID="{715F9638-4DC5-4102-9A26-88341CD90889}" presName="circ4Tx" presStyleLbl="revTx" presStyleIdx="0" presStyleCnt="0">
        <dgm:presLayoutVars>
          <dgm:chMax val="0"/>
          <dgm:chPref val="0"/>
          <dgm:bulletEnabled val="1"/>
        </dgm:presLayoutVars>
      </dgm:prSet>
      <dgm:spPr/>
      <dgm:t>
        <a:bodyPr/>
        <a:lstStyle/>
        <a:p>
          <a:endParaRPr lang="ru-RU"/>
        </a:p>
      </dgm:t>
    </dgm:pt>
    <dgm:pt modelId="{14AFC7C9-7300-4D8D-8A31-0A7952163A13}" type="pres">
      <dgm:prSet presAssocID="{94931101-B59D-4D2C-8B56-D18D229F8210}" presName="circ5" presStyleLbl="vennNode1" presStyleIdx="4" presStyleCnt="6"/>
      <dgm:spPr/>
    </dgm:pt>
    <dgm:pt modelId="{45300168-AB6C-4E86-B2AE-3D34E3114479}" type="pres">
      <dgm:prSet presAssocID="{94931101-B59D-4D2C-8B56-D18D229F8210}" presName="circ5Tx" presStyleLbl="revTx" presStyleIdx="0" presStyleCnt="0">
        <dgm:presLayoutVars>
          <dgm:chMax val="0"/>
          <dgm:chPref val="0"/>
          <dgm:bulletEnabled val="1"/>
        </dgm:presLayoutVars>
      </dgm:prSet>
      <dgm:spPr/>
      <dgm:t>
        <a:bodyPr/>
        <a:lstStyle/>
        <a:p>
          <a:endParaRPr lang="ru-RU"/>
        </a:p>
      </dgm:t>
    </dgm:pt>
    <dgm:pt modelId="{3B1F71ED-CA0E-452A-A04C-579D3C185747}" type="pres">
      <dgm:prSet presAssocID="{4E375461-50CB-4A97-9BA6-16BB5F01FAD1}" presName="circ6" presStyleLbl="vennNode1" presStyleIdx="5" presStyleCnt="6"/>
      <dgm:spPr/>
    </dgm:pt>
    <dgm:pt modelId="{B4564CD0-5FE4-410E-BC2D-9596FDFCBA8D}" type="pres">
      <dgm:prSet presAssocID="{4E375461-50CB-4A97-9BA6-16BB5F01FAD1}" presName="circ6Tx" presStyleLbl="revTx" presStyleIdx="0" presStyleCnt="0">
        <dgm:presLayoutVars>
          <dgm:chMax val="0"/>
          <dgm:chPref val="0"/>
          <dgm:bulletEnabled val="1"/>
        </dgm:presLayoutVars>
      </dgm:prSet>
      <dgm:spPr/>
      <dgm:t>
        <a:bodyPr/>
        <a:lstStyle/>
        <a:p>
          <a:endParaRPr lang="ru-RU"/>
        </a:p>
      </dgm:t>
    </dgm:pt>
  </dgm:ptLst>
  <dgm:cxnLst>
    <dgm:cxn modelId="{2667BE39-E992-47D3-8822-436C1D3A0725}" type="presOf" srcId="{94931101-B59D-4D2C-8B56-D18D229F8210}" destId="{45300168-AB6C-4E86-B2AE-3D34E3114479}" srcOrd="0" destOrd="0" presId="urn:microsoft.com/office/officeart/2005/8/layout/venn1"/>
    <dgm:cxn modelId="{34C1BF9F-E418-4150-8E9D-9DE27930B9E7}" type="presOf" srcId="{715F9638-4DC5-4102-9A26-88341CD90889}" destId="{2CF0F4A6-CDC3-40C9-9D61-108D7442F0B3}" srcOrd="0" destOrd="0" presId="urn:microsoft.com/office/officeart/2005/8/layout/venn1"/>
    <dgm:cxn modelId="{945D070E-2A45-44BA-8912-90AB48435795}" srcId="{CDADAB48-5B56-4DF3-88F2-0F04B3D17583}" destId="{DAD87E32-1C89-4725-B801-A64EF8548E3A}" srcOrd="0" destOrd="0" parTransId="{AB84AAAA-C2C6-498A-A38D-5043E51AB556}" sibTransId="{67FF2DD7-89DE-486F-8B5C-6D5B541C2774}"/>
    <dgm:cxn modelId="{D93BEE2F-B594-4597-85FC-C16101C4513F}" srcId="{CDADAB48-5B56-4DF3-88F2-0F04B3D17583}" destId="{4B3C0D07-B0BB-4BE4-859E-54BF7484835C}" srcOrd="1" destOrd="0" parTransId="{6E4C738D-8ED6-4D75-8A35-44323BE25984}" sibTransId="{B38C6F22-6396-4346-AD58-630790FDDB39}"/>
    <dgm:cxn modelId="{BE4228E3-839E-4ED2-88BA-908E36AF8490}" srcId="{CDADAB48-5B56-4DF3-88F2-0F04B3D17583}" destId="{94931101-B59D-4D2C-8B56-D18D229F8210}" srcOrd="4" destOrd="0" parTransId="{B8A241B6-8CC7-4778-BC2D-8771A72526E1}" sibTransId="{CF20B7E4-B3E7-45C3-8E94-44A1B1E4DE5A}"/>
    <dgm:cxn modelId="{0381F286-D00C-4858-A6F3-F786B7D0FCBA}" srcId="{CDADAB48-5B56-4DF3-88F2-0F04B3D17583}" destId="{A758200D-7143-42BE-BC3B-63BBF7106995}" srcOrd="2" destOrd="0" parTransId="{D260F69B-FFD0-4814-B3B1-B300A8C2D32C}" sibTransId="{BA71CA66-608D-458A-B3A7-2B46FDD4E9AB}"/>
    <dgm:cxn modelId="{55EDD6B1-9991-4E1B-9956-EAD32918B116}" type="presOf" srcId="{4E375461-50CB-4A97-9BA6-16BB5F01FAD1}" destId="{B4564CD0-5FE4-410E-BC2D-9596FDFCBA8D}" srcOrd="0" destOrd="0" presId="urn:microsoft.com/office/officeart/2005/8/layout/venn1"/>
    <dgm:cxn modelId="{0169A618-0FB4-4B9C-B073-B0D6DA976EB1}" srcId="{CDADAB48-5B56-4DF3-88F2-0F04B3D17583}" destId="{4E375461-50CB-4A97-9BA6-16BB5F01FAD1}" srcOrd="5" destOrd="0" parTransId="{719A2ADB-8FF8-4FAA-9B90-1FFEE33DC7F2}" sibTransId="{BDA5D804-EB5A-4CF5-986B-2D9C4C90F588}"/>
    <dgm:cxn modelId="{F5A616F1-48F0-4FAA-ABE4-36D29B94A743}" type="presOf" srcId="{CDADAB48-5B56-4DF3-88F2-0F04B3D17583}" destId="{34618C22-F990-41E5-AA4F-7210A10E72F5}" srcOrd="0" destOrd="0" presId="urn:microsoft.com/office/officeart/2005/8/layout/venn1"/>
    <dgm:cxn modelId="{618D66B9-719A-41C7-9B15-F63A3176F072}" type="presOf" srcId="{4B3C0D07-B0BB-4BE4-859E-54BF7484835C}" destId="{99B7F573-8016-4BA3-A85E-DE1194967BE3}" srcOrd="0" destOrd="0" presId="urn:microsoft.com/office/officeart/2005/8/layout/venn1"/>
    <dgm:cxn modelId="{D18FBBAE-8AB1-498A-97C8-A22552D02EB5}" type="presOf" srcId="{DAD87E32-1C89-4725-B801-A64EF8548E3A}" destId="{358ABB9E-29D7-47BE-8219-1D156CA55B41}" srcOrd="0" destOrd="0" presId="urn:microsoft.com/office/officeart/2005/8/layout/venn1"/>
    <dgm:cxn modelId="{D16DF528-4892-4B5E-B84E-E8ED8FB7F9E5}" type="presOf" srcId="{A758200D-7143-42BE-BC3B-63BBF7106995}" destId="{E46B2E06-2B42-4457-BDDD-11B620A3C544}" srcOrd="0" destOrd="0" presId="urn:microsoft.com/office/officeart/2005/8/layout/venn1"/>
    <dgm:cxn modelId="{464EB0CF-C7CB-459C-8734-84696E39E6E8}" srcId="{CDADAB48-5B56-4DF3-88F2-0F04B3D17583}" destId="{715F9638-4DC5-4102-9A26-88341CD90889}" srcOrd="3" destOrd="0" parTransId="{23BC0E68-E32F-47B7-8A41-3D44027C611A}" sibTransId="{EC355EDC-4147-4C72-9D1C-D5CAC46D56C6}"/>
    <dgm:cxn modelId="{1697A892-A3DC-4619-BF8D-B62E24C818B9}" type="presParOf" srcId="{34618C22-F990-41E5-AA4F-7210A10E72F5}" destId="{B2F1F20F-04FE-4A4C-9AEC-15768FF89876}" srcOrd="0" destOrd="0" presId="urn:microsoft.com/office/officeart/2005/8/layout/venn1"/>
    <dgm:cxn modelId="{12284A01-72AC-48B9-81DD-1293186D1111}" type="presParOf" srcId="{34618C22-F990-41E5-AA4F-7210A10E72F5}" destId="{358ABB9E-29D7-47BE-8219-1D156CA55B41}" srcOrd="1" destOrd="0" presId="urn:microsoft.com/office/officeart/2005/8/layout/venn1"/>
    <dgm:cxn modelId="{1B75836B-E6BA-4ECA-9BF9-F11EA8A5CD5E}" type="presParOf" srcId="{34618C22-F990-41E5-AA4F-7210A10E72F5}" destId="{DA561348-FA6E-4755-B153-F4BEEE539D10}" srcOrd="2" destOrd="0" presId="urn:microsoft.com/office/officeart/2005/8/layout/venn1"/>
    <dgm:cxn modelId="{B43C8020-3221-43A2-9F7A-D272E5424BD5}" type="presParOf" srcId="{34618C22-F990-41E5-AA4F-7210A10E72F5}" destId="{99B7F573-8016-4BA3-A85E-DE1194967BE3}" srcOrd="3" destOrd="0" presId="urn:microsoft.com/office/officeart/2005/8/layout/venn1"/>
    <dgm:cxn modelId="{8949BE07-C31E-479C-99A3-9552AEE5CB7C}" type="presParOf" srcId="{34618C22-F990-41E5-AA4F-7210A10E72F5}" destId="{32F5EF56-C551-413A-986C-FC1156682E9B}" srcOrd="4" destOrd="0" presId="urn:microsoft.com/office/officeart/2005/8/layout/venn1"/>
    <dgm:cxn modelId="{E6BC70F5-046C-4A18-903D-D982634FA3A1}" type="presParOf" srcId="{34618C22-F990-41E5-AA4F-7210A10E72F5}" destId="{E46B2E06-2B42-4457-BDDD-11B620A3C544}" srcOrd="5" destOrd="0" presId="urn:microsoft.com/office/officeart/2005/8/layout/venn1"/>
    <dgm:cxn modelId="{F3CCF6EE-DB62-431B-A49C-0CE2DB3A0859}" type="presParOf" srcId="{34618C22-F990-41E5-AA4F-7210A10E72F5}" destId="{B638EF95-FB5E-46AF-83D5-6994125DCAA3}" srcOrd="6" destOrd="0" presId="urn:microsoft.com/office/officeart/2005/8/layout/venn1"/>
    <dgm:cxn modelId="{EEC214BF-1416-4E12-9BB0-85F4FE3656D5}" type="presParOf" srcId="{34618C22-F990-41E5-AA4F-7210A10E72F5}" destId="{2CF0F4A6-CDC3-40C9-9D61-108D7442F0B3}" srcOrd="7" destOrd="0" presId="urn:microsoft.com/office/officeart/2005/8/layout/venn1"/>
    <dgm:cxn modelId="{FE109A5A-91A8-4650-AE53-0657FCCBD98D}" type="presParOf" srcId="{34618C22-F990-41E5-AA4F-7210A10E72F5}" destId="{14AFC7C9-7300-4D8D-8A31-0A7952163A13}" srcOrd="8" destOrd="0" presId="urn:microsoft.com/office/officeart/2005/8/layout/venn1"/>
    <dgm:cxn modelId="{F49D069B-D010-4BA0-BC7D-C0381DA2E545}" type="presParOf" srcId="{34618C22-F990-41E5-AA4F-7210A10E72F5}" destId="{45300168-AB6C-4E86-B2AE-3D34E3114479}" srcOrd="9" destOrd="0" presId="urn:microsoft.com/office/officeart/2005/8/layout/venn1"/>
    <dgm:cxn modelId="{717ADD2B-674D-4F46-98D0-92A86EF67226}" type="presParOf" srcId="{34618C22-F990-41E5-AA4F-7210A10E72F5}" destId="{3B1F71ED-CA0E-452A-A04C-579D3C185747}" srcOrd="10" destOrd="0" presId="urn:microsoft.com/office/officeart/2005/8/layout/venn1"/>
    <dgm:cxn modelId="{F97CD724-A893-4163-8193-B73038E8EAF8}" type="presParOf" srcId="{34618C22-F990-41E5-AA4F-7210A10E72F5}" destId="{B4564CD0-5FE4-410E-BC2D-9596FDFCBA8D}"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ADDE1D9-B343-4C9A-AEF8-3CFCE88C03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CC2535A1-CCC4-4448-BD06-CA375F8438F5}">
      <dgm:prSet/>
      <dgm:spPr/>
      <dgm:t>
        <a:bodyPr/>
        <a:lstStyle/>
        <a:p>
          <a:pPr algn="ctr" rtl="0"/>
          <a:r>
            <a:rPr lang="ru-RU" dirty="0" smtClean="0">
              <a:latin typeface="Times New Roman" pitchFamily="18" charset="0"/>
              <a:cs typeface="Times New Roman" pitchFamily="18" charset="0"/>
            </a:rPr>
            <a:t>ДЕЙСТВИЯ, ОСУЩЕСТВЛЕНИЕ КОТОРЫХ МОЖЕТ ВОСПРИНИМАТЬСЯ КАК СОГЛАСИЕ О ПРИЕМЕ ВЗЯТКИ</a:t>
          </a:r>
          <a:endParaRPr lang="ru-RU" dirty="0">
            <a:latin typeface="Times New Roman" pitchFamily="18" charset="0"/>
            <a:cs typeface="Times New Roman" pitchFamily="18" charset="0"/>
          </a:endParaRPr>
        </a:p>
      </dgm:t>
    </dgm:pt>
    <dgm:pt modelId="{1BFC0B01-8A37-4BFD-845A-E3CECAD4FBE7}" type="parTrans" cxnId="{1419C1BD-3297-4D8B-A5DD-D9F14633F0F8}">
      <dgm:prSet/>
      <dgm:spPr/>
      <dgm:t>
        <a:bodyPr/>
        <a:lstStyle/>
        <a:p>
          <a:endParaRPr lang="ru-RU"/>
        </a:p>
      </dgm:t>
    </dgm:pt>
    <dgm:pt modelId="{7A2377CE-0F83-45D5-ABF3-E393D560FD2A}" type="sibTrans" cxnId="{1419C1BD-3297-4D8B-A5DD-D9F14633F0F8}">
      <dgm:prSet/>
      <dgm:spPr/>
      <dgm:t>
        <a:bodyPr/>
        <a:lstStyle/>
        <a:p>
          <a:endParaRPr lang="ru-RU"/>
        </a:p>
      </dgm:t>
    </dgm:pt>
    <dgm:pt modelId="{170A2ABE-B690-4A19-9783-9904C06FB74A}" type="pres">
      <dgm:prSet presAssocID="{AADDE1D9-B343-4C9A-AEF8-3CFCE88C03D7}" presName="linear" presStyleCnt="0">
        <dgm:presLayoutVars>
          <dgm:animLvl val="lvl"/>
          <dgm:resizeHandles val="exact"/>
        </dgm:presLayoutVars>
      </dgm:prSet>
      <dgm:spPr/>
      <dgm:t>
        <a:bodyPr/>
        <a:lstStyle/>
        <a:p>
          <a:endParaRPr lang="ru-RU"/>
        </a:p>
      </dgm:t>
    </dgm:pt>
    <dgm:pt modelId="{9D2D5069-0C45-49E8-85AB-0C8C43DE88E9}" type="pres">
      <dgm:prSet presAssocID="{CC2535A1-CCC4-4448-BD06-CA375F8438F5}" presName="parentText" presStyleLbl="node1" presStyleIdx="0" presStyleCnt="1">
        <dgm:presLayoutVars>
          <dgm:chMax val="0"/>
          <dgm:bulletEnabled val="1"/>
        </dgm:presLayoutVars>
      </dgm:prSet>
      <dgm:spPr/>
      <dgm:t>
        <a:bodyPr/>
        <a:lstStyle/>
        <a:p>
          <a:endParaRPr lang="ru-RU"/>
        </a:p>
      </dgm:t>
    </dgm:pt>
  </dgm:ptLst>
  <dgm:cxnLst>
    <dgm:cxn modelId="{1419C1BD-3297-4D8B-A5DD-D9F14633F0F8}" srcId="{AADDE1D9-B343-4C9A-AEF8-3CFCE88C03D7}" destId="{CC2535A1-CCC4-4448-BD06-CA375F8438F5}" srcOrd="0" destOrd="0" parTransId="{1BFC0B01-8A37-4BFD-845A-E3CECAD4FBE7}" sibTransId="{7A2377CE-0F83-45D5-ABF3-E393D560FD2A}"/>
    <dgm:cxn modelId="{C57E6278-5EE6-4A31-A289-5678F89D5B6D}" type="presOf" srcId="{AADDE1D9-B343-4C9A-AEF8-3CFCE88C03D7}" destId="{170A2ABE-B690-4A19-9783-9904C06FB74A}" srcOrd="0" destOrd="0" presId="urn:microsoft.com/office/officeart/2005/8/layout/vList2"/>
    <dgm:cxn modelId="{537CD46B-1BD1-4A14-95D3-2654BA18CECC}" type="presOf" srcId="{CC2535A1-CCC4-4448-BD06-CA375F8438F5}" destId="{9D2D5069-0C45-49E8-85AB-0C8C43DE88E9}" srcOrd="0" destOrd="0" presId="urn:microsoft.com/office/officeart/2005/8/layout/vList2"/>
    <dgm:cxn modelId="{74AC6BB5-CBAF-40E2-8A79-5A06C5DAB2BA}" type="presParOf" srcId="{170A2ABE-B690-4A19-9783-9904C06FB74A}" destId="{9D2D5069-0C45-49E8-85AB-0C8C43DE88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9D76269-EE6B-425B-A6C1-2D61BAE8C0E9}" type="doc">
      <dgm:prSet loTypeId="urn:microsoft.com/office/officeart/2005/8/layout/vList3#9" loCatId="list" qsTypeId="urn:microsoft.com/office/officeart/2005/8/quickstyle/simple1" qsCatId="simple" csTypeId="urn:microsoft.com/office/officeart/2005/8/colors/colorful4" csCatId="colorful" phldr="1"/>
      <dgm:spPr/>
      <dgm:t>
        <a:bodyPr/>
        <a:lstStyle/>
        <a:p>
          <a:endParaRPr lang="ru-RU"/>
        </a:p>
      </dgm:t>
    </dgm:pt>
    <dgm:pt modelId="{F2CC809F-D538-4EEB-9358-56EFEF1F4805}">
      <dgm:prSet/>
      <dgm:spPr/>
      <dgm:t>
        <a:bodyPr/>
        <a:lstStyle/>
        <a:p>
          <a:pPr algn="just" rtl="0"/>
          <a:r>
            <a:rPr lang="ru-RU" dirty="0" smtClean="0">
              <a:latin typeface="Times New Roman" pitchFamily="18" charset="0"/>
              <a:cs typeface="Times New Roman" pitchFamily="18" charset="0"/>
            </a:rPr>
            <a:t>Переговоры о последующем трудоустройстве с организацией, которая извлекла, извлекает или может извлечь выгоду из решений или действий (бездействия) служащего (работника).</a:t>
          </a:r>
          <a:endParaRPr lang="ru-RU" dirty="0">
            <a:latin typeface="Times New Roman" pitchFamily="18" charset="0"/>
            <a:cs typeface="Times New Roman" pitchFamily="18" charset="0"/>
          </a:endParaRPr>
        </a:p>
      </dgm:t>
    </dgm:pt>
    <dgm:pt modelId="{763ABB54-E94A-489C-929B-3E10F24AC49A}" type="parTrans" cxnId="{607CD66D-E358-4416-AF10-F84527CCEA2D}">
      <dgm:prSet/>
      <dgm:spPr/>
      <dgm:t>
        <a:bodyPr/>
        <a:lstStyle/>
        <a:p>
          <a:endParaRPr lang="ru-RU"/>
        </a:p>
      </dgm:t>
    </dgm:pt>
    <dgm:pt modelId="{F37F7DCD-63D0-43C4-9A63-4550447FE67C}" type="sibTrans" cxnId="{607CD66D-E358-4416-AF10-F84527CCEA2D}">
      <dgm:prSet/>
      <dgm:spPr/>
      <dgm:t>
        <a:bodyPr/>
        <a:lstStyle/>
        <a:p>
          <a:endParaRPr lang="ru-RU"/>
        </a:p>
      </dgm:t>
    </dgm:pt>
    <dgm:pt modelId="{C8FA9EC0-2E46-42C4-A9AA-F94BF29547BB}">
      <dgm:prSet/>
      <dgm:spPr/>
      <dgm:t>
        <a:bodyPr/>
        <a:lstStyle/>
        <a:p>
          <a:pPr algn="just" rtl="0"/>
          <a:r>
            <a:rPr lang="ru-RU" dirty="0" smtClean="0">
              <a:latin typeface="Times New Roman" pitchFamily="18" charset="0"/>
              <a:cs typeface="Times New Roman" pitchFamily="18" charset="0"/>
            </a:rPr>
            <a:t>Родственники служащего (работника) устраиваются на работу в организацию, которая извлекла, извлекает или может извлечь выгоду из его решений или действий (бездействия).</a:t>
          </a:r>
          <a:endParaRPr lang="ru-RU" dirty="0">
            <a:latin typeface="Times New Roman" pitchFamily="18" charset="0"/>
            <a:cs typeface="Times New Roman" pitchFamily="18" charset="0"/>
          </a:endParaRPr>
        </a:p>
      </dgm:t>
    </dgm:pt>
    <dgm:pt modelId="{6CF21AF4-DB33-4701-B533-3B469F1181C5}" type="parTrans" cxnId="{EBD8EF6B-BF18-42D8-8B82-E2F3770BB61D}">
      <dgm:prSet/>
      <dgm:spPr/>
      <dgm:t>
        <a:bodyPr/>
        <a:lstStyle/>
        <a:p>
          <a:endParaRPr lang="ru-RU"/>
        </a:p>
      </dgm:t>
    </dgm:pt>
    <dgm:pt modelId="{67DFCE16-606A-47E5-AED6-3B86A14D697E}" type="sibTrans" cxnId="{EBD8EF6B-BF18-42D8-8B82-E2F3770BB61D}">
      <dgm:prSet/>
      <dgm:spPr/>
      <dgm:t>
        <a:bodyPr/>
        <a:lstStyle/>
        <a:p>
          <a:endParaRPr lang="ru-RU"/>
        </a:p>
      </dgm:t>
    </dgm:pt>
    <dgm:pt modelId="{C6DE3C43-1F80-4BA9-8A48-D4455A5DCB12}">
      <dgm:prSet/>
      <dgm:spPr/>
      <dgm:t>
        <a:bodyPr/>
        <a:lstStyle/>
        <a:p>
          <a:pPr algn="just" rtl="0"/>
          <a:r>
            <a:rPr lang="ru-RU" dirty="0" smtClean="0">
              <a:latin typeface="Times New Roman" pitchFamily="18" charset="0"/>
              <a:cs typeface="Times New Roman" pitchFamily="18" charset="0"/>
            </a:rPr>
            <a:t>Родственники служащего (работника) соглашаются принять подарок от организации, которая извлекла, извлекает или может извлечь выгоду из его решений или действий (бездействия) и т.д.</a:t>
          </a:r>
          <a:endParaRPr lang="ru-RU" dirty="0">
            <a:latin typeface="Times New Roman" pitchFamily="18" charset="0"/>
            <a:cs typeface="Times New Roman" pitchFamily="18" charset="0"/>
          </a:endParaRPr>
        </a:p>
      </dgm:t>
    </dgm:pt>
    <dgm:pt modelId="{A1120B6D-51DA-4D15-951E-A0D30A1E1540}" type="parTrans" cxnId="{234D255F-952C-491C-B6B1-43FCFB4E2BF9}">
      <dgm:prSet/>
      <dgm:spPr/>
      <dgm:t>
        <a:bodyPr/>
        <a:lstStyle/>
        <a:p>
          <a:endParaRPr lang="ru-RU"/>
        </a:p>
      </dgm:t>
    </dgm:pt>
    <dgm:pt modelId="{717DB9F5-9B8D-4755-91FF-BFDF8D9650C5}" type="sibTrans" cxnId="{234D255F-952C-491C-B6B1-43FCFB4E2BF9}">
      <dgm:prSet/>
      <dgm:spPr/>
      <dgm:t>
        <a:bodyPr/>
        <a:lstStyle/>
        <a:p>
          <a:endParaRPr lang="ru-RU"/>
        </a:p>
      </dgm:t>
    </dgm:pt>
    <dgm:pt modelId="{F8918DAB-C4C2-45EF-8748-F384751EC9FB}" type="pres">
      <dgm:prSet presAssocID="{69D76269-EE6B-425B-A6C1-2D61BAE8C0E9}" presName="linearFlow" presStyleCnt="0">
        <dgm:presLayoutVars>
          <dgm:dir/>
          <dgm:resizeHandles val="exact"/>
        </dgm:presLayoutVars>
      </dgm:prSet>
      <dgm:spPr/>
      <dgm:t>
        <a:bodyPr/>
        <a:lstStyle/>
        <a:p>
          <a:endParaRPr lang="ru-RU"/>
        </a:p>
      </dgm:t>
    </dgm:pt>
    <dgm:pt modelId="{BACDE705-7391-4B18-94E8-1943F1BC9D9C}" type="pres">
      <dgm:prSet presAssocID="{F2CC809F-D538-4EEB-9358-56EFEF1F4805}" presName="composite" presStyleCnt="0"/>
      <dgm:spPr/>
    </dgm:pt>
    <dgm:pt modelId="{F8922E0F-1B8F-45A7-B68E-18E9894FA032}" type="pres">
      <dgm:prSet presAssocID="{F2CC809F-D538-4EEB-9358-56EFEF1F4805}" presName="imgShp" presStyleLbl="fgImgPlace1" presStyleIdx="0" presStyleCnt="3" custLinFactNeighborX="-36327"/>
      <dgm:spPr>
        <a:blipFill rotWithShape="0">
          <a:blip xmlns:r="http://schemas.openxmlformats.org/officeDocument/2006/relationships" r:embed="rId1"/>
          <a:stretch>
            <a:fillRect/>
          </a:stretch>
        </a:blipFill>
      </dgm:spPr>
    </dgm:pt>
    <dgm:pt modelId="{5EF2A5CA-B0C6-415B-8FBC-7705F204165E}" type="pres">
      <dgm:prSet presAssocID="{F2CC809F-D538-4EEB-9358-56EFEF1F4805}" presName="txShp" presStyleLbl="node1" presStyleIdx="0" presStyleCnt="3" custScaleX="116822">
        <dgm:presLayoutVars>
          <dgm:bulletEnabled val="1"/>
        </dgm:presLayoutVars>
      </dgm:prSet>
      <dgm:spPr/>
      <dgm:t>
        <a:bodyPr/>
        <a:lstStyle/>
        <a:p>
          <a:endParaRPr lang="ru-RU"/>
        </a:p>
      </dgm:t>
    </dgm:pt>
    <dgm:pt modelId="{984E837F-7001-4024-9303-48627C9009B7}" type="pres">
      <dgm:prSet presAssocID="{F37F7DCD-63D0-43C4-9A63-4550447FE67C}" presName="spacing" presStyleCnt="0"/>
      <dgm:spPr/>
    </dgm:pt>
    <dgm:pt modelId="{ABD2AEC7-E3C3-4F15-B168-0135E348533B}" type="pres">
      <dgm:prSet presAssocID="{C8FA9EC0-2E46-42C4-A9AA-F94BF29547BB}" presName="composite" presStyleCnt="0"/>
      <dgm:spPr/>
    </dgm:pt>
    <dgm:pt modelId="{D90E8909-CF2C-4B49-A922-B3841BF05664}" type="pres">
      <dgm:prSet presAssocID="{C8FA9EC0-2E46-42C4-A9AA-F94BF29547BB}" presName="imgShp" presStyleLbl="fgImgPlace1" presStyleIdx="1" presStyleCnt="3" custLinFactNeighborX="-30883"/>
      <dgm:spPr>
        <a:blipFill rotWithShape="0">
          <a:blip xmlns:r="http://schemas.openxmlformats.org/officeDocument/2006/relationships" r:embed="rId2"/>
          <a:stretch>
            <a:fillRect/>
          </a:stretch>
        </a:blipFill>
      </dgm:spPr>
    </dgm:pt>
    <dgm:pt modelId="{76F7D7A6-44C2-47EE-AE27-687CE9CD0599}" type="pres">
      <dgm:prSet presAssocID="{C8FA9EC0-2E46-42C4-A9AA-F94BF29547BB}" presName="txShp" presStyleLbl="node1" presStyleIdx="1" presStyleCnt="3" custScaleX="118938">
        <dgm:presLayoutVars>
          <dgm:bulletEnabled val="1"/>
        </dgm:presLayoutVars>
      </dgm:prSet>
      <dgm:spPr/>
      <dgm:t>
        <a:bodyPr/>
        <a:lstStyle/>
        <a:p>
          <a:endParaRPr lang="ru-RU"/>
        </a:p>
      </dgm:t>
    </dgm:pt>
    <dgm:pt modelId="{F502FE14-03C5-48BF-A196-E135E061C014}" type="pres">
      <dgm:prSet presAssocID="{67DFCE16-606A-47E5-AED6-3B86A14D697E}" presName="spacing" presStyleCnt="0"/>
      <dgm:spPr/>
    </dgm:pt>
    <dgm:pt modelId="{EBD85B65-F96D-4162-AAC3-E5484F5107E3}" type="pres">
      <dgm:prSet presAssocID="{C6DE3C43-1F80-4BA9-8A48-D4455A5DCB12}" presName="composite" presStyleCnt="0"/>
      <dgm:spPr/>
    </dgm:pt>
    <dgm:pt modelId="{BCE799FC-43CF-4E03-BDD8-2C421EB9C444}" type="pres">
      <dgm:prSet presAssocID="{C6DE3C43-1F80-4BA9-8A48-D4455A5DCB12}" presName="imgShp" presStyleLbl="fgImgPlace1" presStyleIdx="2" presStyleCnt="3" custLinFactNeighborX="-30280"/>
      <dgm:spPr>
        <a:blipFill rotWithShape="0">
          <a:blip xmlns:r="http://schemas.openxmlformats.org/officeDocument/2006/relationships" r:embed="rId3"/>
          <a:stretch>
            <a:fillRect/>
          </a:stretch>
        </a:blipFill>
      </dgm:spPr>
    </dgm:pt>
    <dgm:pt modelId="{0EA80F16-C905-43AB-92B5-C6E7CB5A9A1D}" type="pres">
      <dgm:prSet presAssocID="{C6DE3C43-1F80-4BA9-8A48-D4455A5DCB12}" presName="txShp" presStyleLbl="node1" presStyleIdx="2" presStyleCnt="3" custScaleX="119594">
        <dgm:presLayoutVars>
          <dgm:bulletEnabled val="1"/>
        </dgm:presLayoutVars>
      </dgm:prSet>
      <dgm:spPr/>
      <dgm:t>
        <a:bodyPr/>
        <a:lstStyle/>
        <a:p>
          <a:endParaRPr lang="ru-RU"/>
        </a:p>
      </dgm:t>
    </dgm:pt>
  </dgm:ptLst>
  <dgm:cxnLst>
    <dgm:cxn modelId="{8F8EB57A-3BD9-4B9C-8711-BF4BAD887358}" type="presOf" srcId="{C6DE3C43-1F80-4BA9-8A48-D4455A5DCB12}" destId="{0EA80F16-C905-43AB-92B5-C6E7CB5A9A1D}" srcOrd="0" destOrd="0" presId="urn:microsoft.com/office/officeart/2005/8/layout/vList3#9"/>
    <dgm:cxn modelId="{234D255F-952C-491C-B6B1-43FCFB4E2BF9}" srcId="{69D76269-EE6B-425B-A6C1-2D61BAE8C0E9}" destId="{C6DE3C43-1F80-4BA9-8A48-D4455A5DCB12}" srcOrd="2" destOrd="0" parTransId="{A1120B6D-51DA-4D15-951E-A0D30A1E1540}" sibTransId="{717DB9F5-9B8D-4755-91FF-BFDF8D9650C5}"/>
    <dgm:cxn modelId="{53153735-4774-4575-AEB5-6B9179907BE3}" type="presOf" srcId="{C8FA9EC0-2E46-42C4-A9AA-F94BF29547BB}" destId="{76F7D7A6-44C2-47EE-AE27-687CE9CD0599}" srcOrd="0" destOrd="0" presId="urn:microsoft.com/office/officeart/2005/8/layout/vList3#9"/>
    <dgm:cxn modelId="{607CD66D-E358-4416-AF10-F84527CCEA2D}" srcId="{69D76269-EE6B-425B-A6C1-2D61BAE8C0E9}" destId="{F2CC809F-D538-4EEB-9358-56EFEF1F4805}" srcOrd="0" destOrd="0" parTransId="{763ABB54-E94A-489C-929B-3E10F24AC49A}" sibTransId="{F37F7DCD-63D0-43C4-9A63-4550447FE67C}"/>
    <dgm:cxn modelId="{DBFFDEC7-21C9-43B8-8ACA-22253D256C99}" type="presOf" srcId="{69D76269-EE6B-425B-A6C1-2D61BAE8C0E9}" destId="{F8918DAB-C4C2-45EF-8748-F384751EC9FB}" srcOrd="0" destOrd="0" presId="urn:microsoft.com/office/officeart/2005/8/layout/vList3#9"/>
    <dgm:cxn modelId="{EBD8EF6B-BF18-42D8-8B82-E2F3770BB61D}" srcId="{69D76269-EE6B-425B-A6C1-2D61BAE8C0E9}" destId="{C8FA9EC0-2E46-42C4-A9AA-F94BF29547BB}" srcOrd="1" destOrd="0" parTransId="{6CF21AF4-DB33-4701-B533-3B469F1181C5}" sibTransId="{67DFCE16-606A-47E5-AED6-3B86A14D697E}"/>
    <dgm:cxn modelId="{3161C380-FC0A-48AF-AF54-8FFB120A3F9B}" type="presOf" srcId="{F2CC809F-D538-4EEB-9358-56EFEF1F4805}" destId="{5EF2A5CA-B0C6-415B-8FBC-7705F204165E}" srcOrd="0" destOrd="0" presId="urn:microsoft.com/office/officeart/2005/8/layout/vList3#9"/>
    <dgm:cxn modelId="{DAAAC02A-7B9C-47A9-8C8F-60AF894BD601}" type="presParOf" srcId="{F8918DAB-C4C2-45EF-8748-F384751EC9FB}" destId="{BACDE705-7391-4B18-94E8-1943F1BC9D9C}" srcOrd="0" destOrd="0" presId="urn:microsoft.com/office/officeart/2005/8/layout/vList3#9"/>
    <dgm:cxn modelId="{D7BA1D0E-45F2-4F1C-853F-AD4C03B8FBD8}" type="presParOf" srcId="{BACDE705-7391-4B18-94E8-1943F1BC9D9C}" destId="{F8922E0F-1B8F-45A7-B68E-18E9894FA032}" srcOrd="0" destOrd="0" presId="urn:microsoft.com/office/officeart/2005/8/layout/vList3#9"/>
    <dgm:cxn modelId="{219960DC-84C3-41E0-834C-17A6A625739D}" type="presParOf" srcId="{BACDE705-7391-4B18-94E8-1943F1BC9D9C}" destId="{5EF2A5CA-B0C6-415B-8FBC-7705F204165E}" srcOrd="1" destOrd="0" presId="urn:microsoft.com/office/officeart/2005/8/layout/vList3#9"/>
    <dgm:cxn modelId="{EA48F1D1-9BE9-470D-872C-4DCA679E89E8}" type="presParOf" srcId="{F8918DAB-C4C2-45EF-8748-F384751EC9FB}" destId="{984E837F-7001-4024-9303-48627C9009B7}" srcOrd="1" destOrd="0" presId="urn:microsoft.com/office/officeart/2005/8/layout/vList3#9"/>
    <dgm:cxn modelId="{BDE880FA-B551-489D-B6FE-0DADD1FE054B}" type="presParOf" srcId="{F8918DAB-C4C2-45EF-8748-F384751EC9FB}" destId="{ABD2AEC7-E3C3-4F15-B168-0135E348533B}" srcOrd="2" destOrd="0" presId="urn:microsoft.com/office/officeart/2005/8/layout/vList3#9"/>
    <dgm:cxn modelId="{2D896B3C-43E5-48B0-BABB-A813AFEE0A25}" type="presParOf" srcId="{ABD2AEC7-E3C3-4F15-B168-0135E348533B}" destId="{D90E8909-CF2C-4B49-A922-B3841BF05664}" srcOrd="0" destOrd="0" presId="urn:microsoft.com/office/officeart/2005/8/layout/vList3#9"/>
    <dgm:cxn modelId="{F26297ED-2153-482D-B72C-47A96F3E82A4}" type="presParOf" srcId="{ABD2AEC7-E3C3-4F15-B168-0135E348533B}" destId="{76F7D7A6-44C2-47EE-AE27-687CE9CD0599}" srcOrd="1" destOrd="0" presId="urn:microsoft.com/office/officeart/2005/8/layout/vList3#9"/>
    <dgm:cxn modelId="{2C04194C-480D-4F0B-8221-F89671FC0E22}" type="presParOf" srcId="{F8918DAB-C4C2-45EF-8748-F384751EC9FB}" destId="{F502FE14-03C5-48BF-A196-E135E061C014}" srcOrd="3" destOrd="0" presId="urn:microsoft.com/office/officeart/2005/8/layout/vList3#9"/>
    <dgm:cxn modelId="{D28D0802-BB76-4A57-9A65-FC1FAD2C0C82}" type="presParOf" srcId="{F8918DAB-C4C2-45EF-8748-F384751EC9FB}" destId="{EBD85B65-F96D-4162-AAC3-E5484F5107E3}" srcOrd="4" destOrd="0" presId="urn:microsoft.com/office/officeart/2005/8/layout/vList3#9"/>
    <dgm:cxn modelId="{89A8FF8D-D3AF-44D4-8A23-B99658783314}" type="presParOf" srcId="{EBD85B65-F96D-4162-AAC3-E5484F5107E3}" destId="{BCE799FC-43CF-4E03-BDD8-2C421EB9C444}" srcOrd="0" destOrd="0" presId="urn:microsoft.com/office/officeart/2005/8/layout/vList3#9"/>
    <dgm:cxn modelId="{BD9D039C-55DD-4773-9BBC-4D5656CDE8D0}" type="presParOf" srcId="{EBD85B65-F96D-4162-AAC3-E5484F5107E3}" destId="{0EA80F16-C905-43AB-92B5-C6E7CB5A9A1D}" srcOrd="1" destOrd="0" presId="urn:microsoft.com/office/officeart/2005/8/layout/vList3#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ADDE1D9-B343-4C9A-AEF8-3CFCE88C03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CC2535A1-CCC4-4448-BD06-CA375F8438F5}">
      <dgm:prSet custT="1"/>
      <dgm:spPr/>
      <dgm:t>
        <a:bodyPr/>
        <a:lstStyle/>
        <a:p>
          <a:pPr algn="ctr" rtl="0"/>
          <a:r>
            <a:rPr lang="ru-RU" sz="4800" dirty="0" smtClean="0">
              <a:latin typeface="Times New Roman" pitchFamily="18" charset="0"/>
              <a:cs typeface="Times New Roman" pitchFamily="18" charset="0"/>
            </a:rPr>
            <a:t>НЕКОТОРЫЕ КОСВЕННЫЕ ПРИЗНАКИ ПРЕДЛОЖЕНИЯ ВЗЯТКИ</a:t>
          </a:r>
          <a:endParaRPr lang="ru-RU" sz="4800" dirty="0">
            <a:latin typeface="Times New Roman" pitchFamily="18" charset="0"/>
            <a:cs typeface="Times New Roman" pitchFamily="18" charset="0"/>
          </a:endParaRPr>
        </a:p>
      </dgm:t>
    </dgm:pt>
    <dgm:pt modelId="{1BFC0B01-8A37-4BFD-845A-E3CECAD4FBE7}" type="parTrans" cxnId="{1419C1BD-3297-4D8B-A5DD-D9F14633F0F8}">
      <dgm:prSet/>
      <dgm:spPr/>
      <dgm:t>
        <a:bodyPr/>
        <a:lstStyle/>
        <a:p>
          <a:endParaRPr lang="ru-RU"/>
        </a:p>
      </dgm:t>
    </dgm:pt>
    <dgm:pt modelId="{7A2377CE-0F83-45D5-ABF3-E393D560FD2A}" type="sibTrans" cxnId="{1419C1BD-3297-4D8B-A5DD-D9F14633F0F8}">
      <dgm:prSet/>
      <dgm:spPr/>
      <dgm:t>
        <a:bodyPr/>
        <a:lstStyle/>
        <a:p>
          <a:endParaRPr lang="ru-RU"/>
        </a:p>
      </dgm:t>
    </dgm:pt>
    <dgm:pt modelId="{170A2ABE-B690-4A19-9783-9904C06FB74A}" type="pres">
      <dgm:prSet presAssocID="{AADDE1D9-B343-4C9A-AEF8-3CFCE88C03D7}" presName="linear" presStyleCnt="0">
        <dgm:presLayoutVars>
          <dgm:animLvl val="lvl"/>
          <dgm:resizeHandles val="exact"/>
        </dgm:presLayoutVars>
      </dgm:prSet>
      <dgm:spPr/>
      <dgm:t>
        <a:bodyPr/>
        <a:lstStyle/>
        <a:p>
          <a:endParaRPr lang="ru-RU"/>
        </a:p>
      </dgm:t>
    </dgm:pt>
    <dgm:pt modelId="{9D2D5069-0C45-49E8-85AB-0C8C43DE88E9}" type="pres">
      <dgm:prSet presAssocID="{CC2535A1-CCC4-4448-BD06-CA375F8438F5}" presName="parentText" presStyleLbl="node1" presStyleIdx="0" presStyleCnt="1" custScaleY="158198">
        <dgm:presLayoutVars>
          <dgm:chMax val="0"/>
          <dgm:bulletEnabled val="1"/>
        </dgm:presLayoutVars>
      </dgm:prSet>
      <dgm:spPr/>
      <dgm:t>
        <a:bodyPr/>
        <a:lstStyle/>
        <a:p>
          <a:endParaRPr lang="ru-RU"/>
        </a:p>
      </dgm:t>
    </dgm:pt>
  </dgm:ptLst>
  <dgm:cxnLst>
    <dgm:cxn modelId="{838E4907-D560-499E-A20B-052F7B709139}" type="presOf" srcId="{AADDE1D9-B343-4C9A-AEF8-3CFCE88C03D7}" destId="{170A2ABE-B690-4A19-9783-9904C06FB74A}" srcOrd="0" destOrd="0" presId="urn:microsoft.com/office/officeart/2005/8/layout/vList2"/>
    <dgm:cxn modelId="{1419C1BD-3297-4D8B-A5DD-D9F14633F0F8}" srcId="{AADDE1D9-B343-4C9A-AEF8-3CFCE88C03D7}" destId="{CC2535A1-CCC4-4448-BD06-CA375F8438F5}" srcOrd="0" destOrd="0" parTransId="{1BFC0B01-8A37-4BFD-845A-E3CECAD4FBE7}" sibTransId="{7A2377CE-0F83-45D5-ABF3-E393D560FD2A}"/>
    <dgm:cxn modelId="{0E60E471-E94D-4E23-983D-21EDE23B3CB9}" type="presOf" srcId="{CC2535A1-CCC4-4448-BD06-CA375F8438F5}" destId="{9D2D5069-0C45-49E8-85AB-0C8C43DE88E9}" srcOrd="0" destOrd="0" presId="urn:microsoft.com/office/officeart/2005/8/layout/vList2"/>
    <dgm:cxn modelId="{751134BA-21EC-4102-B234-FF186F2FE9CC}" type="presParOf" srcId="{170A2ABE-B690-4A19-9783-9904C06FB74A}" destId="{9D2D5069-0C45-49E8-85AB-0C8C43DE88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A0529C1-DE4C-4BF3-9BE7-BEFEB542431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5313ACF1-859D-4EED-8991-0D77D2AB0450}">
      <dgm:prSet custT="1"/>
      <dgm:spPr/>
      <dgm:t>
        <a:bodyPr/>
        <a:lstStyle/>
        <a:p>
          <a:pPr algn="just" rtl="0"/>
          <a:r>
            <a:rPr lang="ru-RU" sz="1600" dirty="0" smtClean="0">
              <a:latin typeface="Times New Roman" pitchFamily="18" charset="0"/>
              <a:cs typeface="Times New Roman" pitchFamily="18" charset="0"/>
            </a:rPr>
            <a:t>Разговор о возможной взятке носит иносказательный характер, речь взяткодателя состоит из односложных предложений, не содержащих открытых заявлений о том, что при положительном решении спорного вопроса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он передаст ему деньги или окажет какие-либо услуги; никакие «опасные» выражения при этом не допускаются. </a:t>
          </a:r>
          <a:endParaRPr lang="ru-RU" sz="1600" dirty="0">
            <a:latin typeface="Times New Roman" pitchFamily="18" charset="0"/>
            <a:cs typeface="Times New Roman" pitchFamily="18" charset="0"/>
          </a:endParaRPr>
        </a:p>
      </dgm:t>
    </dgm:pt>
    <dgm:pt modelId="{D0C41255-5451-4D33-B73C-EFE03FA8AE85}" type="parTrans" cxnId="{DDD39748-3BA2-4838-AEB5-9C4B856E4674}">
      <dgm:prSet/>
      <dgm:spPr/>
      <dgm:t>
        <a:bodyPr/>
        <a:lstStyle/>
        <a:p>
          <a:endParaRPr lang="ru-RU"/>
        </a:p>
      </dgm:t>
    </dgm:pt>
    <dgm:pt modelId="{20C137ED-3BA7-473F-BD9A-7A0E93702DA2}" type="sibTrans" cxnId="{DDD39748-3BA2-4838-AEB5-9C4B856E4674}">
      <dgm:prSet/>
      <dgm:spPr/>
      <dgm:t>
        <a:bodyPr/>
        <a:lstStyle/>
        <a:p>
          <a:endParaRPr lang="ru-RU"/>
        </a:p>
      </dgm:t>
    </dgm:pt>
    <dgm:pt modelId="{A6870692-7323-4A8F-A286-903C7B228A0E}">
      <dgm:prSet custT="1"/>
      <dgm:spPr/>
      <dgm:t>
        <a:bodyPr/>
        <a:lstStyle/>
        <a:p>
          <a:pPr algn="just" rtl="0"/>
          <a:r>
            <a:rPr lang="ru-RU" sz="1600" dirty="0" smtClean="0">
              <a:latin typeface="Times New Roman" pitchFamily="18" charset="0"/>
              <a:cs typeface="Times New Roman" pitchFamily="18" charset="0"/>
            </a:rPr>
            <a:t>В ходе беседы взяткодатель, при наличии свидетелей или аудио, видеотехники, жестами или мимикой дает понять, что готов обсудить возможности решения этого вопроса в другой обстановке (в другое время, в другом месте). </a:t>
          </a:r>
          <a:endParaRPr lang="ru-RU" sz="1600" dirty="0">
            <a:latin typeface="Times New Roman" pitchFamily="18" charset="0"/>
            <a:cs typeface="Times New Roman" pitchFamily="18" charset="0"/>
          </a:endParaRPr>
        </a:p>
      </dgm:t>
    </dgm:pt>
    <dgm:pt modelId="{47EFF544-10BB-4C5F-B8C6-70E43075CB87}" type="parTrans" cxnId="{908B0EAF-1094-45DE-97E7-D127CED358B5}">
      <dgm:prSet/>
      <dgm:spPr/>
      <dgm:t>
        <a:bodyPr/>
        <a:lstStyle/>
        <a:p>
          <a:endParaRPr lang="ru-RU"/>
        </a:p>
      </dgm:t>
    </dgm:pt>
    <dgm:pt modelId="{01194170-BABD-4B8B-9D2F-F73E25AABC94}" type="sibTrans" cxnId="{908B0EAF-1094-45DE-97E7-D127CED358B5}">
      <dgm:prSet/>
      <dgm:spPr/>
      <dgm:t>
        <a:bodyPr/>
        <a:lstStyle/>
        <a:p>
          <a:endParaRPr lang="ru-RU"/>
        </a:p>
      </dgm:t>
    </dgm:pt>
    <dgm:pt modelId="{C39BFE54-22BD-4032-83CA-F04B0DDDDBE6}">
      <dgm:prSet custT="1"/>
      <dgm:spPr/>
      <dgm:t>
        <a:bodyPr/>
        <a:lstStyle/>
        <a:p>
          <a:pPr algn="just" rtl="0"/>
          <a:r>
            <a:rPr lang="ru-RU" sz="1600" dirty="0" smtClean="0">
              <a:latin typeface="Times New Roman" pitchFamily="18" charset="0"/>
              <a:cs typeface="Times New Roman" pitchFamily="18" charset="0"/>
            </a:rPr>
            <a:t>Сумма или характер взятки не озвучиваются; вместе с тем соответствующие цифры могут быть написаны на листке бумаги, набраны на калькуляторе или компьютере и продемонстрированы потенциальному взяткополучателю. </a:t>
          </a:r>
          <a:endParaRPr lang="ru-RU" sz="1600" dirty="0">
            <a:latin typeface="Times New Roman" pitchFamily="18" charset="0"/>
            <a:cs typeface="Times New Roman" pitchFamily="18" charset="0"/>
          </a:endParaRPr>
        </a:p>
      </dgm:t>
    </dgm:pt>
    <dgm:pt modelId="{8FAE0C14-062C-4F4B-87B9-8DC88B767599}" type="parTrans" cxnId="{F055855E-76CC-4B9F-9959-DBC5E63F225C}">
      <dgm:prSet/>
      <dgm:spPr/>
      <dgm:t>
        <a:bodyPr/>
        <a:lstStyle/>
        <a:p>
          <a:endParaRPr lang="ru-RU"/>
        </a:p>
      </dgm:t>
    </dgm:pt>
    <dgm:pt modelId="{8C872791-3052-4E50-9630-864043CDF265}" type="sibTrans" cxnId="{F055855E-76CC-4B9F-9959-DBC5E63F225C}">
      <dgm:prSet/>
      <dgm:spPr/>
      <dgm:t>
        <a:bodyPr/>
        <a:lstStyle/>
        <a:p>
          <a:endParaRPr lang="ru-RU"/>
        </a:p>
      </dgm:t>
    </dgm:pt>
    <dgm:pt modelId="{EB408F9F-0E07-4A5C-9061-6E262E1B615E}">
      <dgm:prSet custT="1"/>
      <dgm:spPr/>
      <dgm:t>
        <a:bodyPr/>
        <a:lstStyle/>
        <a:p>
          <a:pPr algn="just" rtl="0"/>
          <a:r>
            <a:rPr lang="ru-RU" sz="1600" dirty="0" smtClean="0">
              <a:latin typeface="Times New Roman" pitchFamily="18" charset="0"/>
              <a:cs typeface="Times New Roman" pitchFamily="18" charset="0"/>
            </a:rPr>
            <a:t>Взяткодатель может неожиданно прервать беседу и под благовидным предлогом покинуть помещение, оставив при этом папку с материалами, конверт, портфель, сверток. </a:t>
          </a:r>
          <a:endParaRPr lang="ru-RU" sz="1600" dirty="0">
            <a:latin typeface="Times New Roman" pitchFamily="18" charset="0"/>
            <a:cs typeface="Times New Roman" pitchFamily="18" charset="0"/>
          </a:endParaRPr>
        </a:p>
      </dgm:t>
    </dgm:pt>
    <dgm:pt modelId="{E2BC34CE-8F6A-464A-8865-8C77881E5767}" type="parTrans" cxnId="{9CFA5E16-F0D2-4299-A4E5-98C49BF0BFF1}">
      <dgm:prSet/>
      <dgm:spPr/>
      <dgm:t>
        <a:bodyPr/>
        <a:lstStyle/>
        <a:p>
          <a:endParaRPr lang="ru-RU"/>
        </a:p>
      </dgm:t>
    </dgm:pt>
    <dgm:pt modelId="{E8130A4A-1503-4C96-ADCF-1A972ED5A497}" type="sibTrans" cxnId="{9CFA5E16-F0D2-4299-A4E5-98C49BF0BFF1}">
      <dgm:prSet/>
      <dgm:spPr/>
      <dgm:t>
        <a:bodyPr/>
        <a:lstStyle/>
        <a:p>
          <a:endParaRPr lang="ru-RU"/>
        </a:p>
      </dgm:t>
    </dgm:pt>
    <dgm:pt modelId="{1DB43E84-E5B3-4E02-9F4E-C9169E3B22AD}">
      <dgm:prSet custT="1"/>
      <dgm:spPr/>
      <dgm:t>
        <a:bodyPr/>
        <a:lstStyle/>
        <a:p>
          <a:pPr algn="just" rtl="0"/>
          <a:r>
            <a:rPr lang="ru-RU" sz="1600" dirty="0" smtClean="0">
              <a:latin typeface="Times New Roman" pitchFamily="18" charset="0"/>
              <a:cs typeface="Times New Roman" pitchFamily="18" charset="0"/>
            </a:rPr>
            <a:t>Взяткодатель может переадресовать продолжение контакта другому человеку, напрямую не связанному с решением вопроса. </a:t>
          </a:r>
          <a:endParaRPr lang="ru-RU" sz="1600" dirty="0">
            <a:latin typeface="Times New Roman" pitchFamily="18" charset="0"/>
            <a:cs typeface="Times New Roman" pitchFamily="18" charset="0"/>
          </a:endParaRPr>
        </a:p>
      </dgm:t>
    </dgm:pt>
    <dgm:pt modelId="{63309420-2728-4CB5-B017-E077F16E8CD9}" type="parTrans" cxnId="{0D7D3CCF-5F4D-401C-AF62-0F05ABF78651}">
      <dgm:prSet/>
      <dgm:spPr/>
      <dgm:t>
        <a:bodyPr/>
        <a:lstStyle/>
        <a:p>
          <a:endParaRPr lang="ru-RU"/>
        </a:p>
      </dgm:t>
    </dgm:pt>
    <dgm:pt modelId="{2C2AC258-2A1D-43E3-9DC1-F27A6B6E686B}" type="sibTrans" cxnId="{0D7D3CCF-5F4D-401C-AF62-0F05ABF78651}">
      <dgm:prSet/>
      <dgm:spPr/>
      <dgm:t>
        <a:bodyPr/>
        <a:lstStyle/>
        <a:p>
          <a:endParaRPr lang="ru-RU"/>
        </a:p>
      </dgm:t>
    </dgm:pt>
    <dgm:pt modelId="{01E70DB4-84F3-4EE3-AD16-AB4337671C76}" type="pres">
      <dgm:prSet presAssocID="{5A0529C1-DE4C-4BF3-9BE7-BEFEB5424317}" presName="linear" presStyleCnt="0">
        <dgm:presLayoutVars>
          <dgm:animLvl val="lvl"/>
          <dgm:resizeHandles val="exact"/>
        </dgm:presLayoutVars>
      </dgm:prSet>
      <dgm:spPr/>
      <dgm:t>
        <a:bodyPr/>
        <a:lstStyle/>
        <a:p>
          <a:endParaRPr lang="ru-RU"/>
        </a:p>
      </dgm:t>
    </dgm:pt>
    <dgm:pt modelId="{6050F35B-490C-42E9-9B3A-5E34B7944448}" type="pres">
      <dgm:prSet presAssocID="{5313ACF1-859D-4EED-8991-0D77D2AB0450}" presName="parentText" presStyleLbl="node1" presStyleIdx="0" presStyleCnt="5">
        <dgm:presLayoutVars>
          <dgm:chMax val="0"/>
          <dgm:bulletEnabled val="1"/>
        </dgm:presLayoutVars>
      </dgm:prSet>
      <dgm:spPr/>
      <dgm:t>
        <a:bodyPr/>
        <a:lstStyle/>
        <a:p>
          <a:endParaRPr lang="ru-RU"/>
        </a:p>
      </dgm:t>
    </dgm:pt>
    <dgm:pt modelId="{20AEA8FA-DDF5-4103-88F0-82484DDCE7EE}" type="pres">
      <dgm:prSet presAssocID="{20C137ED-3BA7-473F-BD9A-7A0E93702DA2}" presName="spacer" presStyleCnt="0"/>
      <dgm:spPr/>
    </dgm:pt>
    <dgm:pt modelId="{30641827-DFA5-4CD2-B905-1890597C6747}" type="pres">
      <dgm:prSet presAssocID="{A6870692-7323-4A8F-A286-903C7B228A0E}" presName="parentText" presStyleLbl="node1" presStyleIdx="1" presStyleCnt="5">
        <dgm:presLayoutVars>
          <dgm:chMax val="0"/>
          <dgm:bulletEnabled val="1"/>
        </dgm:presLayoutVars>
      </dgm:prSet>
      <dgm:spPr/>
      <dgm:t>
        <a:bodyPr/>
        <a:lstStyle/>
        <a:p>
          <a:endParaRPr lang="ru-RU"/>
        </a:p>
      </dgm:t>
    </dgm:pt>
    <dgm:pt modelId="{E5CC9083-C8E0-4E87-B0E3-3CF258D7C926}" type="pres">
      <dgm:prSet presAssocID="{01194170-BABD-4B8B-9D2F-F73E25AABC94}" presName="spacer" presStyleCnt="0"/>
      <dgm:spPr/>
    </dgm:pt>
    <dgm:pt modelId="{5B630B29-2CA1-4FDE-80E1-BA76828E103B}" type="pres">
      <dgm:prSet presAssocID="{C39BFE54-22BD-4032-83CA-F04B0DDDDBE6}" presName="parentText" presStyleLbl="node1" presStyleIdx="2" presStyleCnt="5">
        <dgm:presLayoutVars>
          <dgm:chMax val="0"/>
          <dgm:bulletEnabled val="1"/>
        </dgm:presLayoutVars>
      </dgm:prSet>
      <dgm:spPr/>
      <dgm:t>
        <a:bodyPr/>
        <a:lstStyle/>
        <a:p>
          <a:endParaRPr lang="ru-RU"/>
        </a:p>
      </dgm:t>
    </dgm:pt>
    <dgm:pt modelId="{133C9F2F-C46A-4DA5-AB53-F6A9105E25DE}" type="pres">
      <dgm:prSet presAssocID="{8C872791-3052-4E50-9630-864043CDF265}" presName="spacer" presStyleCnt="0"/>
      <dgm:spPr/>
    </dgm:pt>
    <dgm:pt modelId="{7BBEEA12-FF91-4A9F-86C3-3763431510A5}" type="pres">
      <dgm:prSet presAssocID="{EB408F9F-0E07-4A5C-9061-6E262E1B615E}" presName="parentText" presStyleLbl="node1" presStyleIdx="3" presStyleCnt="5">
        <dgm:presLayoutVars>
          <dgm:chMax val="0"/>
          <dgm:bulletEnabled val="1"/>
        </dgm:presLayoutVars>
      </dgm:prSet>
      <dgm:spPr/>
      <dgm:t>
        <a:bodyPr/>
        <a:lstStyle/>
        <a:p>
          <a:endParaRPr lang="ru-RU"/>
        </a:p>
      </dgm:t>
    </dgm:pt>
    <dgm:pt modelId="{0269E8C2-709E-4B8C-903A-D1DED58DB689}" type="pres">
      <dgm:prSet presAssocID="{E8130A4A-1503-4C96-ADCF-1A972ED5A497}" presName="spacer" presStyleCnt="0"/>
      <dgm:spPr/>
    </dgm:pt>
    <dgm:pt modelId="{BB41440D-5CA5-46AA-81DA-0514B149D7B3}" type="pres">
      <dgm:prSet presAssocID="{1DB43E84-E5B3-4E02-9F4E-C9169E3B22AD}" presName="parentText" presStyleLbl="node1" presStyleIdx="4" presStyleCnt="5">
        <dgm:presLayoutVars>
          <dgm:chMax val="0"/>
          <dgm:bulletEnabled val="1"/>
        </dgm:presLayoutVars>
      </dgm:prSet>
      <dgm:spPr/>
      <dgm:t>
        <a:bodyPr/>
        <a:lstStyle/>
        <a:p>
          <a:endParaRPr lang="ru-RU"/>
        </a:p>
      </dgm:t>
    </dgm:pt>
  </dgm:ptLst>
  <dgm:cxnLst>
    <dgm:cxn modelId="{53902C06-E0A6-473C-83A5-4100E395091B}" type="presOf" srcId="{EB408F9F-0E07-4A5C-9061-6E262E1B615E}" destId="{7BBEEA12-FF91-4A9F-86C3-3763431510A5}" srcOrd="0" destOrd="0" presId="urn:microsoft.com/office/officeart/2005/8/layout/vList2"/>
    <dgm:cxn modelId="{120BD9C3-32E5-414C-A95C-84DF70D29C55}" type="presOf" srcId="{C39BFE54-22BD-4032-83CA-F04B0DDDDBE6}" destId="{5B630B29-2CA1-4FDE-80E1-BA76828E103B}" srcOrd="0" destOrd="0" presId="urn:microsoft.com/office/officeart/2005/8/layout/vList2"/>
    <dgm:cxn modelId="{DDD39748-3BA2-4838-AEB5-9C4B856E4674}" srcId="{5A0529C1-DE4C-4BF3-9BE7-BEFEB5424317}" destId="{5313ACF1-859D-4EED-8991-0D77D2AB0450}" srcOrd="0" destOrd="0" parTransId="{D0C41255-5451-4D33-B73C-EFE03FA8AE85}" sibTransId="{20C137ED-3BA7-473F-BD9A-7A0E93702DA2}"/>
    <dgm:cxn modelId="{0D7D3CCF-5F4D-401C-AF62-0F05ABF78651}" srcId="{5A0529C1-DE4C-4BF3-9BE7-BEFEB5424317}" destId="{1DB43E84-E5B3-4E02-9F4E-C9169E3B22AD}" srcOrd="4" destOrd="0" parTransId="{63309420-2728-4CB5-B017-E077F16E8CD9}" sibTransId="{2C2AC258-2A1D-43E3-9DC1-F27A6B6E686B}"/>
    <dgm:cxn modelId="{F055855E-76CC-4B9F-9959-DBC5E63F225C}" srcId="{5A0529C1-DE4C-4BF3-9BE7-BEFEB5424317}" destId="{C39BFE54-22BD-4032-83CA-F04B0DDDDBE6}" srcOrd="2" destOrd="0" parTransId="{8FAE0C14-062C-4F4B-87B9-8DC88B767599}" sibTransId="{8C872791-3052-4E50-9630-864043CDF265}"/>
    <dgm:cxn modelId="{BD94BFC5-8485-442F-B1E1-52527B696679}" type="presOf" srcId="{5313ACF1-859D-4EED-8991-0D77D2AB0450}" destId="{6050F35B-490C-42E9-9B3A-5E34B7944448}" srcOrd="0" destOrd="0" presId="urn:microsoft.com/office/officeart/2005/8/layout/vList2"/>
    <dgm:cxn modelId="{9CFA5E16-F0D2-4299-A4E5-98C49BF0BFF1}" srcId="{5A0529C1-DE4C-4BF3-9BE7-BEFEB5424317}" destId="{EB408F9F-0E07-4A5C-9061-6E262E1B615E}" srcOrd="3" destOrd="0" parTransId="{E2BC34CE-8F6A-464A-8865-8C77881E5767}" sibTransId="{E8130A4A-1503-4C96-ADCF-1A972ED5A497}"/>
    <dgm:cxn modelId="{68D08E58-B1EC-40D3-A58C-3B5322C8BC03}" type="presOf" srcId="{5A0529C1-DE4C-4BF3-9BE7-BEFEB5424317}" destId="{01E70DB4-84F3-4EE3-AD16-AB4337671C76}" srcOrd="0" destOrd="0" presId="urn:microsoft.com/office/officeart/2005/8/layout/vList2"/>
    <dgm:cxn modelId="{908B0EAF-1094-45DE-97E7-D127CED358B5}" srcId="{5A0529C1-DE4C-4BF3-9BE7-BEFEB5424317}" destId="{A6870692-7323-4A8F-A286-903C7B228A0E}" srcOrd="1" destOrd="0" parTransId="{47EFF544-10BB-4C5F-B8C6-70E43075CB87}" sibTransId="{01194170-BABD-4B8B-9D2F-F73E25AABC94}"/>
    <dgm:cxn modelId="{5BBF241B-5A1D-423A-B070-3DB18AB9A2EB}" type="presOf" srcId="{A6870692-7323-4A8F-A286-903C7B228A0E}" destId="{30641827-DFA5-4CD2-B905-1890597C6747}" srcOrd="0" destOrd="0" presId="urn:microsoft.com/office/officeart/2005/8/layout/vList2"/>
    <dgm:cxn modelId="{C33380E6-7CF1-4970-A392-E045B0B3F211}" type="presOf" srcId="{1DB43E84-E5B3-4E02-9F4E-C9169E3B22AD}" destId="{BB41440D-5CA5-46AA-81DA-0514B149D7B3}" srcOrd="0" destOrd="0" presId="urn:microsoft.com/office/officeart/2005/8/layout/vList2"/>
    <dgm:cxn modelId="{369B4352-923B-437C-BA5C-A38CDF56D604}" type="presParOf" srcId="{01E70DB4-84F3-4EE3-AD16-AB4337671C76}" destId="{6050F35B-490C-42E9-9B3A-5E34B7944448}" srcOrd="0" destOrd="0" presId="urn:microsoft.com/office/officeart/2005/8/layout/vList2"/>
    <dgm:cxn modelId="{19A0FCC2-04A9-49DA-90E8-F2CBE15A8F55}" type="presParOf" srcId="{01E70DB4-84F3-4EE3-AD16-AB4337671C76}" destId="{20AEA8FA-DDF5-4103-88F0-82484DDCE7EE}" srcOrd="1" destOrd="0" presId="urn:microsoft.com/office/officeart/2005/8/layout/vList2"/>
    <dgm:cxn modelId="{41CBCEC2-8107-4B0C-8A71-F219FD8AA3D6}" type="presParOf" srcId="{01E70DB4-84F3-4EE3-AD16-AB4337671C76}" destId="{30641827-DFA5-4CD2-B905-1890597C6747}" srcOrd="2" destOrd="0" presId="urn:microsoft.com/office/officeart/2005/8/layout/vList2"/>
    <dgm:cxn modelId="{A3C0F5EC-0EB2-47F9-82FC-C5D421A5646D}" type="presParOf" srcId="{01E70DB4-84F3-4EE3-AD16-AB4337671C76}" destId="{E5CC9083-C8E0-4E87-B0E3-3CF258D7C926}" srcOrd="3" destOrd="0" presId="urn:microsoft.com/office/officeart/2005/8/layout/vList2"/>
    <dgm:cxn modelId="{795B4DAF-7BCE-4BFC-BCC8-B35C4B7D6955}" type="presParOf" srcId="{01E70DB4-84F3-4EE3-AD16-AB4337671C76}" destId="{5B630B29-2CA1-4FDE-80E1-BA76828E103B}" srcOrd="4" destOrd="0" presId="urn:microsoft.com/office/officeart/2005/8/layout/vList2"/>
    <dgm:cxn modelId="{BC690A09-47AF-46CD-AA0E-08373A8C3555}" type="presParOf" srcId="{01E70DB4-84F3-4EE3-AD16-AB4337671C76}" destId="{133C9F2F-C46A-4DA5-AB53-F6A9105E25DE}" srcOrd="5" destOrd="0" presId="urn:microsoft.com/office/officeart/2005/8/layout/vList2"/>
    <dgm:cxn modelId="{5E426792-3592-435D-8353-E2770CED12A4}" type="presParOf" srcId="{01E70DB4-84F3-4EE3-AD16-AB4337671C76}" destId="{7BBEEA12-FF91-4A9F-86C3-3763431510A5}" srcOrd="6" destOrd="0" presId="urn:microsoft.com/office/officeart/2005/8/layout/vList2"/>
    <dgm:cxn modelId="{059770B0-2639-4F0D-B5A7-70CB82C5DB63}" type="presParOf" srcId="{01E70DB4-84F3-4EE3-AD16-AB4337671C76}" destId="{0269E8C2-709E-4B8C-903A-D1DED58DB689}" srcOrd="7" destOrd="0" presId="urn:microsoft.com/office/officeart/2005/8/layout/vList2"/>
    <dgm:cxn modelId="{28B39481-45C7-4EC8-ADC4-5105DC12ABDC}" type="presParOf" srcId="{01E70DB4-84F3-4EE3-AD16-AB4337671C76}" destId="{BB41440D-5CA5-46AA-81DA-0514B149D7B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314B9ABF-F3D2-4A2D-9AD2-89D74D814A18}" type="doc">
      <dgm:prSet loTypeId="urn:microsoft.com/office/officeart/2005/8/layout/hList7#1" loCatId="list" qsTypeId="urn:microsoft.com/office/officeart/2005/8/quickstyle/simple1" qsCatId="simple" csTypeId="urn:microsoft.com/office/officeart/2005/8/colors/colorful1#1" csCatId="colorful" phldr="1"/>
      <dgm:spPr/>
      <dgm:t>
        <a:bodyPr/>
        <a:lstStyle/>
        <a:p>
          <a:endParaRPr lang="ru-RU"/>
        </a:p>
      </dgm:t>
    </dgm:pt>
    <dgm:pt modelId="{70098B91-8618-41D5-92A6-B7472224FC74}">
      <dgm:prSet custT="1"/>
      <dgm:spPr/>
      <dgm:t>
        <a:bodyPr/>
        <a:lstStyle/>
        <a:p>
          <a:pPr rtl="0"/>
          <a:r>
            <a:rPr lang="ru-RU" sz="1100" b="1" dirty="0" smtClean="0">
              <a:latin typeface="Times New Roman" pitchFamily="18" charset="0"/>
              <a:cs typeface="Times New Roman" pitchFamily="18" charset="0"/>
            </a:rPr>
            <a:t>Вести себя крайне осторожно, вежливо, без заискивания, не допуская опрометчивых высказываний, которые могли бы трактоваться взяткодателем (</a:t>
          </a:r>
          <a:r>
            <a:rPr lang="ru-RU" sz="1100" b="1" dirty="0" err="1" smtClean="0">
              <a:latin typeface="Times New Roman" pitchFamily="18" charset="0"/>
              <a:cs typeface="Times New Roman" pitchFamily="18" charset="0"/>
            </a:rPr>
            <a:t>взятковымогателем</a:t>
          </a:r>
          <a:r>
            <a:rPr lang="ru-RU" sz="1100" b="1" dirty="0" smtClean="0">
              <a:latin typeface="Times New Roman" pitchFamily="18" charset="0"/>
              <a:cs typeface="Times New Roman" pitchFamily="18" charset="0"/>
            </a:rPr>
            <a:t>) либо как готовность, либо как категорический отказ принять (дать) взятку; </a:t>
          </a:r>
          <a:endParaRPr lang="ru-RU" sz="1100" b="1" dirty="0">
            <a:latin typeface="Times New Roman" pitchFamily="18" charset="0"/>
            <a:cs typeface="Times New Roman" pitchFamily="18" charset="0"/>
          </a:endParaRPr>
        </a:p>
      </dgm:t>
    </dgm:pt>
    <dgm:pt modelId="{818158E6-CB6A-4493-970A-F656C1EA4D72}" type="parTrans" cxnId="{8CE1A516-E9F0-4CED-959B-1C24EA416767}">
      <dgm:prSet/>
      <dgm:spPr/>
      <dgm:t>
        <a:bodyPr/>
        <a:lstStyle/>
        <a:p>
          <a:endParaRPr lang="ru-RU"/>
        </a:p>
      </dgm:t>
    </dgm:pt>
    <dgm:pt modelId="{AF44C6A6-CD97-44AE-B652-14BB6D8725B3}" type="sibTrans" cxnId="{8CE1A516-E9F0-4CED-959B-1C24EA416767}">
      <dgm:prSet/>
      <dgm:spPr/>
      <dgm:t>
        <a:bodyPr/>
        <a:lstStyle/>
        <a:p>
          <a:endParaRPr lang="ru-RU"/>
        </a:p>
      </dgm:t>
    </dgm:pt>
    <dgm:pt modelId="{4AABE1C2-F2CB-4A67-977A-7CCA00173BCA}">
      <dgm:prSet custT="1"/>
      <dgm:spPr/>
      <dgm:t>
        <a:bodyPr/>
        <a:lstStyle/>
        <a:p>
          <a:pPr rtl="0"/>
          <a:r>
            <a:rPr lang="ru-RU" sz="1100" b="1" dirty="0" smtClean="0">
              <a:latin typeface="Times New Roman" pitchFamily="18" charset="0"/>
              <a:cs typeface="Times New Roman" pitchFamily="18" charset="0"/>
            </a:rPr>
            <a:t>Внимательно выслушать и точно запомнить предложенные Вам условия (размеры сумм, наименование товаров и характер услуг, сроки и способы передачи взятки, форма коммерческого подкупа, последовательность решения вопросов); </a:t>
          </a:r>
          <a:endParaRPr lang="ru-RU" sz="1100" b="1" dirty="0">
            <a:latin typeface="Times New Roman" pitchFamily="18" charset="0"/>
            <a:cs typeface="Times New Roman" pitchFamily="18" charset="0"/>
          </a:endParaRPr>
        </a:p>
      </dgm:t>
    </dgm:pt>
    <dgm:pt modelId="{3A1F12E7-72DC-410E-9C2C-3B8564687538}" type="parTrans" cxnId="{66A4C8CA-5A5B-4A13-AB50-4A9459217242}">
      <dgm:prSet/>
      <dgm:spPr/>
      <dgm:t>
        <a:bodyPr/>
        <a:lstStyle/>
        <a:p>
          <a:endParaRPr lang="ru-RU"/>
        </a:p>
      </dgm:t>
    </dgm:pt>
    <dgm:pt modelId="{B753F51D-F739-467B-8FF6-62F3E0C7656F}" type="sibTrans" cxnId="{66A4C8CA-5A5B-4A13-AB50-4A9459217242}">
      <dgm:prSet/>
      <dgm:spPr/>
      <dgm:t>
        <a:bodyPr/>
        <a:lstStyle/>
        <a:p>
          <a:endParaRPr lang="ru-RU"/>
        </a:p>
      </dgm:t>
    </dgm:pt>
    <dgm:pt modelId="{92D906EA-7D65-4A3E-A490-6E3EF59056A8}">
      <dgm:prSet custT="1"/>
      <dgm:spPr/>
      <dgm:t>
        <a:bodyPr/>
        <a:lstStyle/>
        <a:p>
          <a:pPr rtl="0"/>
          <a:r>
            <a:rPr lang="ru-RU" sz="1100" b="1" dirty="0" smtClean="0">
              <a:latin typeface="Times New Roman" pitchFamily="18" charset="0"/>
              <a:cs typeface="Times New Roman" pitchFamily="18" charset="0"/>
            </a:rPr>
            <a:t>Постараться перенести вопрос о времени и месте передачи взятки до следующей беседы и предложить хорошо знакомое Вам место для следующей встречи; </a:t>
          </a:r>
          <a:endParaRPr lang="ru-RU" sz="1100" b="1" dirty="0">
            <a:latin typeface="Times New Roman" pitchFamily="18" charset="0"/>
            <a:cs typeface="Times New Roman" pitchFamily="18" charset="0"/>
          </a:endParaRPr>
        </a:p>
      </dgm:t>
    </dgm:pt>
    <dgm:pt modelId="{7D2309F5-51CB-4FD9-80C3-CF103369DD49}" type="parTrans" cxnId="{DE6E7BBC-C63D-4023-9EE1-72018BEC3E6F}">
      <dgm:prSet/>
      <dgm:spPr/>
      <dgm:t>
        <a:bodyPr/>
        <a:lstStyle/>
        <a:p>
          <a:endParaRPr lang="ru-RU"/>
        </a:p>
      </dgm:t>
    </dgm:pt>
    <dgm:pt modelId="{D42488F6-B476-45C5-B191-FFA13DD931A1}" type="sibTrans" cxnId="{DE6E7BBC-C63D-4023-9EE1-72018BEC3E6F}">
      <dgm:prSet/>
      <dgm:spPr/>
      <dgm:t>
        <a:bodyPr/>
        <a:lstStyle/>
        <a:p>
          <a:endParaRPr lang="ru-RU"/>
        </a:p>
      </dgm:t>
    </dgm:pt>
    <dgm:pt modelId="{C5D8090D-AAC5-47D9-935E-6E956A2C73A2}">
      <dgm:prSet custT="1"/>
      <dgm:spPr/>
      <dgm:t>
        <a:bodyPr/>
        <a:lstStyle/>
        <a:p>
          <a:pPr rtl="0"/>
          <a:r>
            <a:rPr lang="ru-RU" sz="1100" b="1" dirty="0" smtClean="0">
              <a:latin typeface="Times New Roman" pitchFamily="18" charset="0"/>
              <a:cs typeface="Times New Roman" pitchFamily="18" charset="0"/>
            </a:rPr>
            <a:t>Не берите инициативу в разговоре на себя, больше «работайте на прием», позволяйте потенциальному взяткополучателю </a:t>
          </a:r>
          <a:r>
            <a:rPr lang="en-US" sz="1100" b="1" dirty="0" smtClean="0">
              <a:latin typeface="Times New Roman" pitchFamily="18" charset="0"/>
              <a:cs typeface="Times New Roman" pitchFamily="18" charset="0"/>
            </a:rPr>
            <a:t>(</a:t>
          </a:r>
          <a:r>
            <a:rPr lang="en-US" sz="1100" b="1" dirty="0" err="1" smtClean="0">
              <a:latin typeface="Times New Roman" pitchFamily="18" charset="0"/>
              <a:cs typeface="Times New Roman" pitchFamily="18" charset="0"/>
            </a:rPr>
            <a:t>взяткодателю</a:t>
          </a:r>
          <a:r>
            <a:rPr lang="en-US" sz="1100" b="1" dirty="0" smtClean="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выговориться</a:t>
          </a:r>
          <a:r>
            <a:rPr lang="en-US" sz="1100" b="1" dirty="0" smtClean="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сообщить</a:t>
          </a:r>
          <a:r>
            <a:rPr lang="en-US" sz="1100" b="1" dirty="0" smtClean="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Вам</a:t>
          </a:r>
          <a:r>
            <a:rPr lang="en-US" sz="1100" b="1" dirty="0" smtClean="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как</a:t>
          </a:r>
          <a:r>
            <a:rPr lang="en-US" sz="1100" b="1" dirty="0" smtClean="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можно</a:t>
          </a:r>
          <a:r>
            <a:rPr lang="en-US" sz="1100" b="1" dirty="0" smtClean="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больше</a:t>
          </a:r>
          <a:r>
            <a:rPr lang="en-US" sz="1100" b="1" dirty="0" smtClean="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информации</a:t>
          </a:r>
          <a:r>
            <a:rPr lang="en-US" sz="1100" b="1" dirty="0" smtClean="0">
              <a:latin typeface="Times New Roman" pitchFamily="18" charset="0"/>
              <a:cs typeface="Times New Roman" pitchFamily="18" charset="0"/>
            </a:rPr>
            <a:t>; </a:t>
          </a:r>
          <a:endParaRPr lang="ru-RU" sz="1100" b="1" dirty="0">
            <a:latin typeface="Times New Roman" pitchFamily="18" charset="0"/>
            <a:cs typeface="Times New Roman" pitchFamily="18" charset="0"/>
          </a:endParaRPr>
        </a:p>
      </dgm:t>
    </dgm:pt>
    <dgm:pt modelId="{F4E18032-FC6C-4278-8C0E-B72FC6D6055E}" type="parTrans" cxnId="{AA258E76-D40C-4741-A4D5-DAA72DFC91E2}">
      <dgm:prSet/>
      <dgm:spPr/>
      <dgm:t>
        <a:bodyPr/>
        <a:lstStyle/>
        <a:p>
          <a:endParaRPr lang="ru-RU"/>
        </a:p>
      </dgm:t>
    </dgm:pt>
    <dgm:pt modelId="{B18C3392-0581-4D67-8F58-2613084D09C6}" type="sibTrans" cxnId="{AA258E76-D40C-4741-A4D5-DAA72DFC91E2}">
      <dgm:prSet/>
      <dgm:spPr/>
      <dgm:t>
        <a:bodyPr/>
        <a:lstStyle/>
        <a:p>
          <a:endParaRPr lang="ru-RU"/>
        </a:p>
      </dgm:t>
    </dgm:pt>
    <dgm:pt modelId="{BC63E7DD-4B1C-4F06-A43B-BB5D9B7A8FB0}">
      <dgm:prSet custT="1"/>
      <dgm:spPr/>
      <dgm:t>
        <a:bodyPr/>
        <a:lstStyle/>
        <a:p>
          <a:pPr rtl="0"/>
          <a:r>
            <a:rPr lang="ru-RU" sz="1100" b="1" dirty="0" smtClean="0">
              <a:latin typeface="Times New Roman" pitchFamily="18" charset="0"/>
              <a:cs typeface="Times New Roman" pitchFamily="18" charset="0"/>
            </a:rPr>
            <a:t>При наличии у Вас диктофона постараться записать (скрытно) предложение о взятке или ее вымогательстве.</a:t>
          </a:r>
          <a:endParaRPr lang="ru-RU" sz="1100" b="1" dirty="0">
            <a:latin typeface="Times New Roman" pitchFamily="18" charset="0"/>
            <a:cs typeface="Times New Roman" pitchFamily="18" charset="0"/>
          </a:endParaRPr>
        </a:p>
      </dgm:t>
    </dgm:pt>
    <dgm:pt modelId="{3D32E203-B821-4F82-B97D-EE44091F30FD}" type="parTrans" cxnId="{C5B3B073-7DD1-45F7-9E88-20FF91F746C6}">
      <dgm:prSet/>
      <dgm:spPr/>
      <dgm:t>
        <a:bodyPr/>
        <a:lstStyle/>
        <a:p>
          <a:endParaRPr lang="ru-RU"/>
        </a:p>
      </dgm:t>
    </dgm:pt>
    <dgm:pt modelId="{B9F10E94-AA12-44EE-BC5F-129EDB5D59F8}" type="sibTrans" cxnId="{C5B3B073-7DD1-45F7-9E88-20FF91F746C6}">
      <dgm:prSet/>
      <dgm:spPr/>
      <dgm:t>
        <a:bodyPr/>
        <a:lstStyle/>
        <a:p>
          <a:endParaRPr lang="ru-RU"/>
        </a:p>
      </dgm:t>
    </dgm:pt>
    <dgm:pt modelId="{772F1F3B-B557-4C9F-84A2-13D87B10E43B}" type="pres">
      <dgm:prSet presAssocID="{314B9ABF-F3D2-4A2D-9AD2-89D74D814A18}" presName="Name0" presStyleCnt="0">
        <dgm:presLayoutVars>
          <dgm:dir/>
          <dgm:resizeHandles val="exact"/>
        </dgm:presLayoutVars>
      </dgm:prSet>
      <dgm:spPr/>
      <dgm:t>
        <a:bodyPr/>
        <a:lstStyle/>
        <a:p>
          <a:endParaRPr lang="ru-RU"/>
        </a:p>
      </dgm:t>
    </dgm:pt>
    <dgm:pt modelId="{C4AD9186-B1D2-4E9C-BA24-EA9895B2BDA3}" type="pres">
      <dgm:prSet presAssocID="{314B9ABF-F3D2-4A2D-9AD2-89D74D814A18}" presName="fgShape" presStyleLbl="fgShp" presStyleIdx="0" presStyleCnt="1"/>
      <dgm:spPr/>
    </dgm:pt>
    <dgm:pt modelId="{0DCCCFB9-0DB2-4706-B38B-8BB0B6F5F33F}" type="pres">
      <dgm:prSet presAssocID="{314B9ABF-F3D2-4A2D-9AD2-89D74D814A18}" presName="linComp" presStyleCnt="0"/>
      <dgm:spPr/>
    </dgm:pt>
    <dgm:pt modelId="{B7A50F9F-2CFC-494D-82EC-F6E5325B050B}" type="pres">
      <dgm:prSet presAssocID="{70098B91-8618-41D5-92A6-B7472224FC74}" presName="compNode" presStyleCnt="0"/>
      <dgm:spPr/>
    </dgm:pt>
    <dgm:pt modelId="{16EE6EC7-36AC-4878-BC82-366E22F045AA}" type="pres">
      <dgm:prSet presAssocID="{70098B91-8618-41D5-92A6-B7472224FC74}" presName="bkgdShape" presStyleLbl="node1" presStyleIdx="0" presStyleCnt="5" custLinFactNeighborX="-181" custLinFactNeighborY="-569"/>
      <dgm:spPr/>
      <dgm:t>
        <a:bodyPr/>
        <a:lstStyle/>
        <a:p>
          <a:endParaRPr lang="ru-RU"/>
        </a:p>
      </dgm:t>
    </dgm:pt>
    <dgm:pt modelId="{404D8344-1C49-42DC-9B8F-7187A9374C94}" type="pres">
      <dgm:prSet presAssocID="{70098B91-8618-41D5-92A6-B7472224FC74}" presName="nodeTx" presStyleLbl="node1" presStyleIdx="0" presStyleCnt="5">
        <dgm:presLayoutVars>
          <dgm:bulletEnabled val="1"/>
        </dgm:presLayoutVars>
      </dgm:prSet>
      <dgm:spPr/>
      <dgm:t>
        <a:bodyPr/>
        <a:lstStyle/>
        <a:p>
          <a:endParaRPr lang="ru-RU"/>
        </a:p>
      </dgm:t>
    </dgm:pt>
    <dgm:pt modelId="{C613FB0C-F920-4921-B7A7-A86021ADE17D}" type="pres">
      <dgm:prSet presAssocID="{70098B91-8618-41D5-92A6-B7472224FC74}" presName="invisiNode" presStyleLbl="node1" presStyleIdx="0" presStyleCnt="5"/>
      <dgm:spPr/>
    </dgm:pt>
    <dgm:pt modelId="{64817EB6-87C0-46F5-BD75-03100408D887}" type="pres">
      <dgm:prSet presAssocID="{70098B91-8618-41D5-92A6-B7472224FC74}" presName="imagNode" presStyleLbl="fgImgPlace1" presStyleIdx="0" presStyleCnt="5" custScaleY="83078" custLinFactNeighborX="-1293" custLinFactNeighborY="407"/>
      <dgm:spPr>
        <a:blipFill rotWithShape="0">
          <a:blip xmlns:r="http://schemas.openxmlformats.org/officeDocument/2006/relationships" r:embed="rId1"/>
          <a:stretch>
            <a:fillRect/>
          </a:stretch>
        </a:blipFill>
      </dgm:spPr>
    </dgm:pt>
    <dgm:pt modelId="{5654A50C-7F2E-4562-AE5D-DA6FAD2A5743}" type="pres">
      <dgm:prSet presAssocID="{AF44C6A6-CD97-44AE-B652-14BB6D8725B3}" presName="sibTrans" presStyleLbl="sibTrans2D1" presStyleIdx="0" presStyleCnt="0"/>
      <dgm:spPr/>
      <dgm:t>
        <a:bodyPr/>
        <a:lstStyle/>
        <a:p>
          <a:endParaRPr lang="ru-RU"/>
        </a:p>
      </dgm:t>
    </dgm:pt>
    <dgm:pt modelId="{8264691F-389E-4219-9EB1-811893207C48}" type="pres">
      <dgm:prSet presAssocID="{4AABE1C2-F2CB-4A67-977A-7CCA00173BCA}" presName="compNode" presStyleCnt="0"/>
      <dgm:spPr/>
    </dgm:pt>
    <dgm:pt modelId="{E3060950-B53B-4337-B9A2-FBC5048A97BE}" type="pres">
      <dgm:prSet presAssocID="{4AABE1C2-F2CB-4A67-977A-7CCA00173BCA}" presName="bkgdShape" presStyleLbl="node1" presStyleIdx="1" presStyleCnt="5"/>
      <dgm:spPr/>
      <dgm:t>
        <a:bodyPr/>
        <a:lstStyle/>
        <a:p>
          <a:endParaRPr lang="ru-RU"/>
        </a:p>
      </dgm:t>
    </dgm:pt>
    <dgm:pt modelId="{A7EEB991-2BEC-40D4-84D7-161BD2BAA834}" type="pres">
      <dgm:prSet presAssocID="{4AABE1C2-F2CB-4A67-977A-7CCA00173BCA}" presName="nodeTx" presStyleLbl="node1" presStyleIdx="1" presStyleCnt="5">
        <dgm:presLayoutVars>
          <dgm:bulletEnabled val="1"/>
        </dgm:presLayoutVars>
      </dgm:prSet>
      <dgm:spPr/>
      <dgm:t>
        <a:bodyPr/>
        <a:lstStyle/>
        <a:p>
          <a:endParaRPr lang="ru-RU"/>
        </a:p>
      </dgm:t>
    </dgm:pt>
    <dgm:pt modelId="{B71B6C8E-0501-4F0A-83C8-5C63FC7D797D}" type="pres">
      <dgm:prSet presAssocID="{4AABE1C2-F2CB-4A67-977A-7CCA00173BCA}" presName="invisiNode" presStyleLbl="node1" presStyleIdx="1" presStyleCnt="5"/>
      <dgm:spPr/>
    </dgm:pt>
    <dgm:pt modelId="{82CF4D26-279B-4571-9A7A-E309574AA285}" type="pres">
      <dgm:prSet presAssocID="{4AABE1C2-F2CB-4A67-977A-7CCA00173BCA}" presName="imagNode" presStyleLbl="fgImgPlace1" presStyleIdx="1" presStyleCnt="5" custScaleY="83078" custLinFactNeighborX="-1293" custLinFactNeighborY="407"/>
      <dgm:spPr>
        <a:blipFill rotWithShape="0">
          <a:blip xmlns:r="http://schemas.openxmlformats.org/officeDocument/2006/relationships" r:embed="rId2"/>
          <a:stretch>
            <a:fillRect/>
          </a:stretch>
        </a:blipFill>
      </dgm:spPr>
    </dgm:pt>
    <dgm:pt modelId="{201C504F-85F7-4300-85F6-0B9C013129A8}" type="pres">
      <dgm:prSet presAssocID="{B753F51D-F739-467B-8FF6-62F3E0C7656F}" presName="sibTrans" presStyleLbl="sibTrans2D1" presStyleIdx="0" presStyleCnt="0"/>
      <dgm:spPr/>
      <dgm:t>
        <a:bodyPr/>
        <a:lstStyle/>
        <a:p>
          <a:endParaRPr lang="ru-RU"/>
        </a:p>
      </dgm:t>
    </dgm:pt>
    <dgm:pt modelId="{A257418B-7B9C-4419-A18A-77D4C07D17FA}" type="pres">
      <dgm:prSet presAssocID="{92D906EA-7D65-4A3E-A490-6E3EF59056A8}" presName="compNode" presStyleCnt="0"/>
      <dgm:spPr/>
    </dgm:pt>
    <dgm:pt modelId="{EBFDC064-4BCD-4D14-8ECB-3BCFE33B3724}" type="pres">
      <dgm:prSet presAssocID="{92D906EA-7D65-4A3E-A490-6E3EF59056A8}" presName="bkgdShape" presStyleLbl="node1" presStyleIdx="2" presStyleCnt="5" custLinFactNeighborX="1339"/>
      <dgm:spPr/>
      <dgm:t>
        <a:bodyPr/>
        <a:lstStyle/>
        <a:p>
          <a:endParaRPr lang="ru-RU"/>
        </a:p>
      </dgm:t>
    </dgm:pt>
    <dgm:pt modelId="{A6849C80-1030-4225-86D7-351AD9496863}" type="pres">
      <dgm:prSet presAssocID="{92D906EA-7D65-4A3E-A490-6E3EF59056A8}" presName="nodeTx" presStyleLbl="node1" presStyleIdx="2" presStyleCnt="5">
        <dgm:presLayoutVars>
          <dgm:bulletEnabled val="1"/>
        </dgm:presLayoutVars>
      </dgm:prSet>
      <dgm:spPr/>
      <dgm:t>
        <a:bodyPr/>
        <a:lstStyle/>
        <a:p>
          <a:endParaRPr lang="ru-RU"/>
        </a:p>
      </dgm:t>
    </dgm:pt>
    <dgm:pt modelId="{4C216622-24B4-4321-991E-28FCD59D87A2}" type="pres">
      <dgm:prSet presAssocID="{92D906EA-7D65-4A3E-A490-6E3EF59056A8}" presName="invisiNode" presStyleLbl="node1" presStyleIdx="2" presStyleCnt="5"/>
      <dgm:spPr/>
    </dgm:pt>
    <dgm:pt modelId="{68B2162C-21B6-4D13-B98D-743E7A160218}" type="pres">
      <dgm:prSet presAssocID="{92D906EA-7D65-4A3E-A490-6E3EF59056A8}" presName="imagNode" presStyleLbl="fgImgPlace1" presStyleIdx="2" presStyleCnt="5" custScaleY="83078" custLinFactNeighborX="-1293" custLinFactNeighborY="407"/>
      <dgm:spPr>
        <a:blipFill rotWithShape="0">
          <a:blip xmlns:r="http://schemas.openxmlformats.org/officeDocument/2006/relationships" r:embed="rId3"/>
          <a:stretch>
            <a:fillRect/>
          </a:stretch>
        </a:blipFill>
      </dgm:spPr>
    </dgm:pt>
    <dgm:pt modelId="{178C9CA4-8AE3-4757-8FBF-1D762612BC58}" type="pres">
      <dgm:prSet presAssocID="{D42488F6-B476-45C5-B191-FFA13DD931A1}" presName="sibTrans" presStyleLbl="sibTrans2D1" presStyleIdx="0" presStyleCnt="0"/>
      <dgm:spPr/>
      <dgm:t>
        <a:bodyPr/>
        <a:lstStyle/>
        <a:p>
          <a:endParaRPr lang="ru-RU"/>
        </a:p>
      </dgm:t>
    </dgm:pt>
    <dgm:pt modelId="{CC1DA352-3903-474C-B733-7892750898BC}" type="pres">
      <dgm:prSet presAssocID="{C5D8090D-AAC5-47D9-935E-6E956A2C73A2}" presName="compNode" presStyleCnt="0"/>
      <dgm:spPr/>
    </dgm:pt>
    <dgm:pt modelId="{9A3C21B2-AFF1-4F6E-A7EA-6F9B60054226}" type="pres">
      <dgm:prSet presAssocID="{C5D8090D-AAC5-47D9-935E-6E956A2C73A2}" presName="bkgdShape" presStyleLbl="node1" presStyleIdx="3" presStyleCnt="5"/>
      <dgm:spPr/>
      <dgm:t>
        <a:bodyPr/>
        <a:lstStyle/>
        <a:p>
          <a:endParaRPr lang="ru-RU"/>
        </a:p>
      </dgm:t>
    </dgm:pt>
    <dgm:pt modelId="{947BCFE7-3D69-46C5-BA60-C1401A6EC306}" type="pres">
      <dgm:prSet presAssocID="{C5D8090D-AAC5-47D9-935E-6E956A2C73A2}" presName="nodeTx" presStyleLbl="node1" presStyleIdx="3" presStyleCnt="5">
        <dgm:presLayoutVars>
          <dgm:bulletEnabled val="1"/>
        </dgm:presLayoutVars>
      </dgm:prSet>
      <dgm:spPr/>
      <dgm:t>
        <a:bodyPr/>
        <a:lstStyle/>
        <a:p>
          <a:endParaRPr lang="ru-RU"/>
        </a:p>
      </dgm:t>
    </dgm:pt>
    <dgm:pt modelId="{F524B510-1B32-4DF5-B0BE-7BAEDE392C2C}" type="pres">
      <dgm:prSet presAssocID="{C5D8090D-AAC5-47D9-935E-6E956A2C73A2}" presName="invisiNode" presStyleLbl="node1" presStyleIdx="3" presStyleCnt="5"/>
      <dgm:spPr/>
    </dgm:pt>
    <dgm:pt modelId="{2E60062D-8079-49DA-83CF-C026A68380B1}" type="pres">
      <dgm:prSet presAssocID="{C5D8090D-AAC5-47D9-935E-6E956A2C73A2}" presName="imagNode" presStyleLbl="fgImgPlace1" presStyleIdx="3" presStyleCnt="5" custScaleY="83078" custLinFactNeighborX="-1293" custLinFactNeighborY="407"/>
      <dgm:spPr>
        <a:blipFill rotWithShape="0">
          <a:blip xmlns:r="http://schemas.openxmlformats.org/officeDocument/2006/relationships" r:embed="rId4"/>
          <a:stretch>
            <a:fillRect/>
          </a:stretch>
        </a:blipFill>
      </dgm:spPr>
    </dgm:pt>
    <dgm:pt modelId="{97E8AC4F-C2D8-47F2-ABE3-E3F492209FC6}" type="pres">
      <dgm:prSet presAssocID="{B18C3392-0581-4D67-8F58-2613084D09C6}" presName="sibTrans" presStyleLbl="sibTrans2D1" presStyleIdx="0" presStyleCnt="0"/>
      <dgm:spPr/>
      <dgm:t>
        <a:bodyPr/>
        <a:lstStyle/>
        <a:p>
          <a:endParaRPr lang="ru-RU"/>
        </a:p>
      </dgm:t>
    </dgm:pt>
    <dgm:pt modelId="{3A6F03B6-F10B-4C41-935B-973EB8B2712B}" type="pres">
      <dgm:prSet presAssocID="{BC63E7DD-4B1C-4F06-A43B-BB5D9B7A8FB0}" presName="compNode" presStyleCnt="0"/>
      <dgm:spPr/>
    </dgm:pt>
    <dgm:pt modelId="{B3D71679-2827-423B-88B6-ACE5736E46EF}" type="pres">
      <dgm:prSet presAssocID="{BC63E7DD-4B1C-4F06-A43B-BB5D9B7A8FB0}" presName="bkgdShape" presStyleLbl="node1" presStyleIdx="4" presStyleCnt="5"/>
      <dgm:spPr/>
      <dgm:t>
        <a:bodyPr/>
        <a:lstStyle/>
        <a:p>
          <a:endParaRPr lang="ru-RU"/>
        </a:p>
      </dgm:t>
    </dgm:pt>
    <dgm:pt modelId="{9637851E-BF1E-4299-89C8-359C2FA1C9B8}" type="pres">
      <dgm:prSet presAssocID="{BC63E7DD-4B1C-4F06-A43B-BB5D9B7A8FB0}" presName="nodeTx" presStyleLbl="node1" presStyleIdx="4" presStyleCnt="5">
        <dgm:presLayoutVars>
          <dgm:bulletEnabled val="1"/>
        </dgm:presLayoutVars>
      </dgm:prSet>
      <dgm:spPr/>
      <dgm:t>
        <a:bodyPr/>
        <a:lstStyle/>
        <a:p>
          <a:endParaRPr lang="ru-RU"/>
        </a:p>
      </dgm:t>
    </dgm:pt>
    <dgm:pt modelId="{61B60C9A-D7DD-4042-9681-00B682D7ADF0}" type="pres">
      <dgm:prSet presAssocID="{BC63E7DD-4B1C-4F06-A43B-BB5D9B7A8FB0}" presName="invisiNode" presStyleLbl="node1" presStyleIdx="4" presStyleCnt="5"/>
      <dgm:spPr/>
    </dgm:pt>
    <dgm:pt modelId="{DC095ECE-6AE4-40E4-857A-5E5D54B548D5}" type="pres">
      <dgm:prSet presAssocID="{BC63E7DD-4B1C-4F06-A43B-BB5D9B7A8FB0}" presName="imagNode" presStyleLbl="fgImgPlace1" presStyleIdx="4" presStyleCnt="5" custScaleY="83078"/>
      <dgm:spPr>
        <a:blipFill rotWithShape="0">
          <a:blip xmlns:r="http://schemas.openxmlformats.org/officeDocument/2006/relationships" r:embed="rId5"/>
          <a:stretch>
            <a:fillRect/>
          </a:stretch>
        </a:blipFill>
      </dgm:spPr>
    </dgm:pt>
  </dgm:ptLst>
  <dgm:cxnLst>
    <dgm:cxn modelId="{AA258E76-D40C-4741-A4D5-DAA72DFC91E2}" srcId="{314B9ABF-F3D2-4A2D-9AD2-89D74D814A18}" destId="{C5D8090D-AAC5-47D9-935E-6E956A2C73A2}" srcOrd="3" destOrd="0" parTransId="{F4E18032-FC6C-4278-8C0E-B72FC6D6055E}" sibTransId="{B18C3392-0581-4D67-8F58-2613084D09C6}"/>
    <dgm:cxn modelId="{8CE1A516-E9F0-4CED-959B-1C24EA416767}" srcId="{314B9ABF-F3D2-4A2D-9AD2-89D74D814A18}" destId="{70098B91-8618-41D5-92A6-B7472224FC74}" srcOrd="0" destOrd="0" parTransId="{818158E6-CB6A-4493-970A-F656C1EA4D72}" sibTransId="{AF44C6A6-CD97-44AE-B652-14BB6D8725B3}"/>
    <dgm:cxn modelId="{BEC3CCDE-7BB7-4D3B-9C24-2766AFDE2CA5}" type="presOf" srcId="{92D906EA-7D65-4A3E-A490-6E3EF59056A8}" destId="{EBFDC064-4BCD-4D14-8ECB-3BCFE33B3724}" srcOrd="0" destOrd="0" presId="urn:microsoft.com/office/officeart/2005/8/layout/hList7#1"/>
    <dgm:cxn modelId="{DE6E7BBC-C63D-4023-9EE1-72018BEC3E6F}" srcId="{314B9ABF-F3D2-4A2D-9AD2-89D74D814A18}" destId="{92D906EA-7D65-4A3E-A490-6E3EF59056A8}" srcOrd="2" destOrd="0" parTransId="{7D2309F5-51CB-4FD9-80C3-CF103369DD49}" sibTransId="{D42488F6-B476-45C5-B191-FFA13DD931A1}"/>
    <dgm:cxn modelId="{D801EE71-22F2-433A-A8C8-1055F0959E36}" type="presOf" srcId="{70098B91-8618-41D5-92A6-B7472224FC74}" destId="{16EE6EC7-36AC-4878-BC82-366E22F045AA}" srcOrd="0" destOrd="0" presId="urn:microsoft.com/office/officeart/2005/8/layout/hList7#1"/>
    <dgm:cxn modelId="{66A4C8CA-5A5B-4A13-AB50-4A9459217242}" srcId="{314B9ABF-F3D2-4A2D-9AD2-89D74D814A18}" destId="{4AABE1C2-F2CB-4A67-977A-7CCA00173BCA}" srcOrd="1" destOrd="0" parTransId="{3A1F12E7-72DC-410E-9C2C-3B8564687538}" sibTransId="{B753F51D-F739-467B-8FF6-62F3E0C7656F}"/>
    <dgm:cxn modelId="{6AD24976-E02B-4114-9B2D-92DC69E6430D}" type="presOf" srcId="{4AABE1C2-F2CB-4A67-977A-7CCA00173BCA}" destId="{A7EEB991-2BEC-40D4-84D7-161BD2BAA834}" srcOrd="1" destOrd="0" presId="urn:microsoft.com/office/officeart/2005/8/layout/hList7#1"/>
    <dgm:cxn modelId="{FCB210A1-6E57-4175-9C62-8EC9475431D0}" type="presOf" srcId="{314B9ABF-F3D2-4A2D-9AD2-89D74D814A18}" destId="{772F1F3B-B557-4C9F-84A2-13D87B10E43B}" srcOrd="0" destOrd="0" presId="urn:microsoft.com/office/officeart/2005/8/layout/hList7#1"/>
    <dgm:cxn modelId="{77FD4767-5AE7-43F1-806A-CBE53EDA56A9}" type="presOf" srcId="{B753F51D-F739-467B-8FF6-62F3E0C7656F}" destId="{201C504F-85F7-4300-85F6-0B9C013129A8}" srcOrd="0" destOrd="0" presId="urn:microsoft.com/office/officeart/2005/8/layout/hList7#1"/>
    <dgm:cxn modelId="{9FA3C1C0-5E25-4FE1-99F5-854BAE557418}" type="presOf" srcId="{92D906EA-7D65-4A3E-A490-6E3EF59056A8}" destId="{A6849C80-1030-4225-86D7-351AD9496863}" srcOrd="1" destOrd="0" presId="urn:microsoft.com/office/officeart/2005/8/layout/hList7#1"/>
    <dgm:cxn modelId="{31287EA9-9612-43C8-BACB-8C06CEBAB35A}" type="presOf" srcId="{D42488F6-B476-45C5-B191-FFA13DD931A1}" destId="{178C9CA4-8AE3-4757-8FBF-1D762612BC58}" srcOrd="0" destOrd="0" presId="urn:microsoft.com/office/officeart/2005/8/layout/hList7#1"/>
    <dgm:cxn modelId="{41EFB2F5-B4D4-41FE-A6BF-14F510172E71}" type="presOf" srcId="{C5D8090D-AAC5-47D9-935E-6E956A2C73A2}" destId="{9A3C21B2-AFF1-4F6E-A7EA-6F9B60054226}" srcOrd="0" destOrd="0" presId="urn:microsoft.com/office/officeart/2005/8/layout/hList7#1"/>
    <dgm:cxn modelId="{A07F68FF-DB88-47C8-9395-B33BCA9CC75F}" type="presOf" srcId="{4AABE1C2-F2CB-4A67-977A-7CCA00173BCA}" destId="{E3060950-B53B-4337-B9A2-FBC5048A97BE}" srcOrd="0" destOrd="0" presId="urn:microsoft.com/office/officeart/2005/8/layout/hList7#1"/>
    <dgm:cxn modelId="{C5B3B073-7DD1-45F7-9E88-20FF91F746C6}" srcId="{314B9ABF-F3D2-4A2D-9AD2-89D74D814A18}" destId="{BC63E7DD-4B1C-4F06-A43B-BB5D9B7A8FB0}" srcOrd="4" destOrd="0" parTransId="{3D32E203-B821-4F82-B97D-EE44091F30FD}" sibTransId="{B9F10E94-AA12-44EE-BC5F-129EDB5D59F8}"/>
    <dgm:cxn modelId="{E0BD621C-6216-4FFB-8C79-6CDCC4727E14}" type="presOf" srcId="{AF44C6A6-CD97-44AE-B652-14BB6D8725B3}" destId="{5654A50C-7F2E-4562-AE5D-DA6FAD2A5743}" srcOrd="0" destOrd="0" presId="urn:microsoft.com/office/officeart/2005/8/layout/hList7#1"/>
    <dgm:cxn modelId="{6ED5FFF6-A83A-43FA-8428-92BD82E4BD69}" type="presOf" srcId="{C5D8090D-AAC5-47D9-935E-6E956A2C73A2}" destId="{947BCFE7-3D69-46C5-BA60-C1401A6EC306}" srcOrd="1" destOrd="0" presId="urn:microsoft.com/office/officeart/2005/8/layout/hList7#1"/>
    <dgm:cxn modelId="{910CE8A6-74B7-4651-939E-7B78437C9CC8}" type="presOf" srcId="{BC63E7DD-4B1C-4F06-A43B-BB5D9B7A8FB0}" destId="{B3D71679-2827-423B-88B6-ACE5736E46EF}" srcOrd="0" destOrd="0" presId="urn:microsoft.com/office/officeart/2005/8/layout/hList7#1"/>
    <dgm:cxn modelId="{E421F3D5-0739-4611-A12C-FCA61CE01F35}" type="presOf" srcId="{70098B91-8618-41D5-92A6-B7472224FC74}" destId="{404D8344-1C49-42DC-9B8F-7187A9374C94}" srcOrd="1" destOrd="0" presId="urn:microsoft.com/office/officeart/2005/8/layout/hList7#1"/>
    <dgm:cxn modelId="{15AD2090-D56E-4D14-977B-AB201C0C1F96}" type="presOf" srcId="{BC63E7DD-4B1C-4F06-A43B-BB5D9B7A8FB0}" destId="{9637851E-BF1E-4299-89C8-359C2FA1C9B8}" srcOrd="1" destOrd="0" presId="urn:microsoft.com/office/officeart/2005/8/layout/hList7#1"/>
    <dgm:cxn modelId="{7BDF8FAD-00B4-48B7-AD56-FBF42D8FCD72}" type="presOf" srcId="{B18C3392-0581-4D67-8F58-2613084D09C6}" destId="{97E8AC4F-C2D8-47F2-ABE3-E3F492209FC6}" srcOrd="0" destOrd="0" presId="urn:microsoft.com/office/officeart/2005/8/layout/hList7#1"/>
    <dgm:cxn modelId="{4DF5D797-2A89-4A06-AE0B-80206C2CF46B}" type="presParOf" srcId="{772F1F3B-B557-4C9F-84A2-13D87B10E43B}" destId="{C4AD9186-B1D2-4E9C-BA24-EA9895B2BDA3}" srcOrd="0" destOrd="0" presId="urn:microsoft.com/office/officeart/2005/8/layout/hList7#1"/>
    <dgm:cxn modelId="{7A60E069-30E8-40AF-91E0-24327A452404}" type="presParOf" srcId="{772F1F3B-B557-4C9F-84A2-13D87B10E43B}" destId="{0DCCCFB9-0DB2-4706-B38B-8BB0B6F5F33F}" srcOrd="1" destOrd="0" presId="urn:microsoft.com/office/officeart/2005/8/layout/hList7#1"/>
    <dgm:cxn modelId="{4C08A784-0233-4FC3-AFC4-A7AE4D8732A3}" type="presParOf" srcId="{0DCCCFB9-0DB2-4706-B38B-8BB0B6F5F33F}" destId="{B7A50F9F-2CFC-494D-82EC-F6E5325B050B}" srcOrd="0" destOrd="0" presId="urn:microsoft.com/office/officeart/2005/8/layout/hList7#1"/>
    <dgm:cxn modelId="{8E9A9763-8390-4CC1-8F21-13B58D680F61}" type="presParOf" srcId="{B7A50F9F-2CFC-494D-82EC-F6E5325B050B}" destId="{16EE6EC7-36AC-4878-BC82-366E22F045AA}" srcOrd="0" destOrd="0" presId="urn:microsoft.com/office/officeart/2005/8/layout/hList7#1"/>
    <dgm:cxn modelId="{6D627CC6-A55F-4445-BA63-5CFD1F9CC3AE}" type="presParOf" srcId="{B7A50F9F-2CFC-494D-82EC-F6E5325B050B}" destId="{404D8344-1C49-42DC-9B8F-7187A9374C94}" srcOrd="1" destOrd="0" presId="urn:microsoft.com/office/officeart/2005/8/layout/hList7#1"/>
    <dgm:cxn modelId="{38C5517C-5D3B-4EA0-B591-172DA33E2E49}" type="presParOf" srcId="{B7A50F9F-2CFC-494D-82EC-F6E5325B050B}" destId="{C613FB0C-F920-4921-B7A7-A86021ADE17D}" srcOrd="2" destOrd="0" presId="urn:microsoft.com/office/officeart/2005/8/layout/hList7#1"/>
    <dgm:cxn modelId="{22117978-DFDB-4154-9948-9761305EFA80}" type="presParOf" srcId="{B7A50F9F-2CFC-494D-82EC-F6E5325B050B}" destId="{64817EB6-87C0-46F5-BD75-03100408D887}" srcOrd="3" destOrd="0" presId="urn:microsoft.com/office/officeart/2005/8/layout/hList7#1"/>
    <dgm:cxn modelId="{B1469A4D-E5A3-490D-BAF5-8820A5DCC6E3}" type="presParOf" srcId="{0DCCCFB9-0DB2-4706-B38B-8BB0B6F5F33F}" destId="{5654A50C-7F2E-4562-AE5D-DA6FAD2A5743}" srcOrd="1" destOrd="0" presId="urn:microsoft.com/office/officeart/2005/8/layout/hList7#1"/>
    <dgm:cxn modelId="{4C72B526-7268-4D01-9C4B-8246577FAF09}" type="presParOf" srcId="{0DCCCFB9-0DB2-4706-B38B-8BB0B6F5F33F}" destId="{8264691F-389E-4219-9EB1-811893207C48}" srcOrd="2" destOrd="0" presId="urn:microsoft.com/office/officeart/2005/8/layout/hList7#1"/>
    <dgm:cxn modelId="{968848D7-87B1-4C4F-B88D-B6E8DD1CF027}" type="presParOf" srcId="{8264691F-389E-4219-9EB1-811893207C48}" destId="{E3060950-B53B-4337-B9A2-FBC5048A97BE}" srcOrd="0" destOrd="0" presId="urn:microsoft.com/office/officeart/2005/8/layout/hList7#1"/>
    <dgm:cxn modelId="{536E59B5-F089-4532-8F69-95E98A2381E0}" type="presParOf" srcId="{8264691F-389E-4219-9EB1-811893207C48}" destId="{A7EEB991-2BEC-40D4-84D7-161BD2BAA834}" srcOrd="1" destOrd="0" presId="urn:microsoft.com/office/officeart/2005/8/layout/hList7#1"/>
    <dgm:cxn modelId="{C41EFEDB-D95B-4A35-B8C8-BF930CD91557}" type="presParOf" srcId="{8264691F-389E-4219-9EB1-811893207C48}" destId="{B71B6C8E-0501-4F0A-83C8-5C63FC7D797D}" srcOrd="2" destOrd="0" presId="urn:microsoft.com/office/officeart/2005/8/layout/hList7#1"/>
    <dgm:cxn modelId="{E194B28E-BB69-48B2-AD18-D98F6B9DCBA3}" type="presParOf" srcId="{8264691F-389E-4219-9EB1-811893207C48}" destId="{82CF4D26-279B-4571-9A7A-E309574AA285}" srcOrd="3" destOrd="0" presId="urn:microsoft.com/office/officeart/2005/8/layout/hList7#1"/>
    <dgm:cxn modelId="{802A5DCF-1ADB-40C4-8596-B6FF8A5FAF9E}" type="presParOf" srcId="{0DCCCFB9-0DB2-4706-B38B-8BB0B6F5F33F}" destId="{201C504F-85F7-4300-85F6-0B9C013129A8}" srcOrd="3" destOrd="0" presId="urn:microsoft.com/office/officeart/2005/8/layout/hList7#1"/>
    <dgm:cxn modelId="{28166666-C057-403E-A116-ED4854CBE36F}" type="presParOf" srcId="{0DCCCFB9-0DB2-4706-B38B-8BB0B6F5F33F}" destId="{A257418B-7B9C-4419-A18A-77D4C07D17FA}" srcOrd="4" destOrd="0" presId="urn:microsoft.com/office/officeart/2005/8/layout/hList7#1"/>
    <dgm:cxn modelId="{B390C968-A2E5-4EB2-A26C-4DA2BF8CBFC6}" type="presParOf" srcId="{A257418B-7B9C-4419-A18A-77D4C07D17FA}" destId="{EBFDC064-4BCD-4D14-8ECB-3BCFE33B3724}" srcOrd="0" destOrd="0" presId="urn:microsoft.com/office/officeart/2005/8/layout/hList7#1"/>
    <dgm:cxn modelId="{3E7221DF-C1CD-47D6-823E-ED9D2D5978B1}" type="presParOf" srcId="{A257418B-7B9C-4419-A18A-77D4C07D17FA}" destId="{A6849C80-1030-4225-86D7-351AD9496863}" srcOrd="1" destOrd="0" presId="urn:microsoft.com/office/officeart/2005/8/layout/hList7#1"/>
    <dgm:cxn modelId="{45286942-0063-47EA-962E-119838B34866}" type="presParOf" srcId="{A257418B-7B9C-4419-A18A-77D4C07D17FA}" destId="{4C216622-24B4-4321-991E-28FCD59D87A2}" srcOrd="2" destOrd="0" presId="urn:microsoft.com/office/officeart/2005/8/layout/hList7#1"/>
    <dgm:cxn modelId="{4AD41A64-E36C-4E52-95FD-96ECCF749CE5}" type="presParOf" srcId="{A257418B-7B9C-4419-A18A-77D4C07D17FA}" destId="{68B2162C-21B6-4D13-B98D-743E7A160218}" srcOrd="3" destOrd="0" presId="urn:microsoft.com/office/officeart/2005/8/layout/hList7#1"/>
    <dgm:cxn modelId="{2395BA7B-4173-481A-B5AA-DB0B4496A44F}" type="presParOf" srcId="{0DCCCFB9-0DB2-4706-B38B-8BB0B6F5F33F}" destId="{178C9CA4-8AE3-4757-8FBF-1D762612BC58}" srcOrd="5" destOrd="0" presId="urn:microsoft.com/office/officeart/2005/8/layout/hList7#1"/>
    <dgm:cxn modelId="{24953A4B-F2AC-4CE1-8C72-276493952DB2}" type="presParOf" srcId="{0DCCCFB9-0DB2-4706-B38B-8BB0B6F5F33F}" destId="{CC1DA352-3903-474C-B733-7892750898BC}" srcOrd="6" destOrd="0" presId="urn:microsoft.com/office/officeart/2005/8/layout/hList7#1"/>
    <dgm:cxn modelId="{19856A4A-881B-4683-8A77-A843D289373B}" type="presParOf" srcId="{CC1DA352-3903-474C-B733-7892750898BC}" destId="{9A3C21B2-AFF1-4F6E-A7EA-6F9B60054226}" srcOrd="0" destOrd="0" presId="urn:microsoft.com/office/officeart/2005/8/layout/hList7#1"/>
    <dgm:cxn modelId="{20079921-AF74-4369-B08E-A011BC332BCF}" type="presParOf" srcId="{CC1DA352-3903-474C-B733-7892750898BC}" destId="{947BCFE7-3D69-46C5-BA60-C1401A6EC306}" srcOrd="1" destOrd="0" presId="urn:microsoft.com/office/officeart/2005/8/layout/hList7#1"/>
    <dgm:cxn modelId="{EA42CD51-709E-45F3-A2F8-BD37A076CCF4}" type="presParOf" srcId="{CC1DA352-3903-474C-B733-7892750898BC}" destId="{F524B510-1B32-4DF5-B0BE-7BAEDE392C2C}" srcOrd="2" destOrd="0" presId="urn:microsoft.com/office/officeart/2005/8/layout/hList7#1"/>
    <dgm:cxn modelId="{04674D63-7983-4FFF-990D-93D97D83D22F}" type="presParOf" srcId="{CC1DA352-3903-474C-B733-7892750898BC}" destId="{2E60062D-8079-49DA-83CF-C026A68380B1}" srcOrd="3" destOrd="0" presId="urn:microsoft.com/office/officeart/2005/8/layout/hList7#1"/>
    <dgm:cxn modelId="{9C9526A5-60C5-49AA-B505-7ECD563D474A}" type="presParOf" srcId="{0DCCCFB9-0DB2-4706-B38B-8BB0B6F5F33F}" destId="{97E8AC4F-C2D8-47F2-ABE3-E3F492209FC6}" srcOrd="7" destOrd="0" presId="urn:microsoft.com/office/officeart/2005/8/layout/hList7#1"/>
    <dgm:cxn modelId="{7FB8A6F3-3099-4FA4-8352-FF4A940502A8}" type="presParOf" srcId="{0DCCCFB9-0DB2-4706-B38B-8BB0B6F5F33F}" destId="{3A6F03B6-F10B-4C41-935B-973EB8B2712B}" srcOrd="8" destOrd="0" presId="urn:microsoft.com/office/officeart/2005/8/layout/hList7#1"/>
    <dgm:cxn modelId="{97682782-3E3C-4259-97DB-6175FEC4C74A}" type="presParOf" srcId="{3A6F03B6-F10B-4C41-935B-973EB8B2712B}" destId="{B3D71679-2827-423B-88B6-ACE5736E46EF}" srcOrd="0" destOrd="0" presId="urn:microsoft.com/office/officeart/2005/8/layout/hList7#1"/>
    <dgm:cxn modelId="{718C5C3E-63D1-467E-B50B-8E76394FCDED}" type="presParOf" srcId="{3A6F03B6-F10B-4C41-935B-973EB8B2712B}" destId="{9637851E-BF1E-4299-89C8-359C2FA1C9B8}" srcOrd="1" destOrd="0" presId="urn:microsoft.com/office/officeart/2005/8/layout/hList7#1"/>
    <dgm:cxn modelId="{E4D3DB66-D709-4435-9AE4-4DFC72EB3F19}" type="presParOf" srcId="{3A6F03B6-F10B-4C41-935B-973EB8B2712B}" destId="{61B60C9A-D7DD-4042-9681-00B682D7ADF0}" srcOrd="2" destOrd="0" presId="urn:microsoft.com/office/officeart/2005/8/layout/hList7#1"/>
    <dgm:cxn modelId="{51CB2974-7F7A-42F5-9ADE-93040C26D5E5}" type="presParOf" srcId="{3A6F03B6-F10B-4C41-935B-973EB8B2712B}" destId="{DC095ECE-6AE4-40E4-857A-5E5D54B548D5}"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BD029A3-77CA-46CC-B814-43AF3985663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3C9A6733-BD4B-496D-93B4-73BDD76F9338}">
      <dgm:prSet custT="1"/>
      <dgm:spPr/>
      <dgm:t>
        <a:bodyPr/>
        <a:lstStyle/>
        <a:p>
          <a:pPr algn="just" rtl="0"/>
          <a:r>
            <a:rPr lang="ru-RU" sz="1600" b="0" dirty="0" smtClean="0">
              <a:latin typeface="Times New Roman" pitchFamily="18" charset="0"/>
              <a:cs typeface="Times New Roman" pitchFamily="18" charset="0"/>
            </a:rPr>
            <a:t>Уведомить представителя  нанимателя  (работодателя),  правоохранительные органы о случае обращения к нему  каких-либо лиц в целях склонения его к совершению коррупционных правонарушений, в том числе предложение и вымогательства взятки </a:t>
          </a:r>
          <a:r>
            <a:rPr lang="ru-RU" sz="1600" b="0" i="1" dirty="0" smtClean="0">
              <a:latin typeface="Times New Roman" pitchFamily="18" charset="0"/>
              <a:cs typeface="Times New Roman" pitchFamily="18" charset="0"/>
            </a:rPr>
            <a:t>(ст. 9 Федерального закона от 25.12.2008 № 273-ФЗ «О противодействии коррупции»).</a:t>
          </a:r>
          <a:endParaRPr lang="ru-RU" sz="1600" b="0" dirty="0">
            <a:latin typeface="Times New Roman" pitchFamily="18" charset="0"/>
            <a:cs typeface="Times New Roman" pitchFamily="18" charset="0"/>
          </a:endParaRPr>
        </a:p>
      </dgm:t>
    </dgm:pt>
    <dgm:pt modelId="{BED0E538-9B96-4AE1-B62D-854E889126C2}" type="parTrans" cxnId="{4E57AD15-A3AD-40EA-A560-298D5065C2E2}">
      <dgm:prSet/>
      <dgm:spPr/>
      <dgm:t>
        <a:bodyPr/>
        <a:lstStyle/>
        <a:p>
          <a:endParaRPr lang="ru-RU"/>
        </a:p>
      </dgm:t>
    </dgm:pt>
    <dgm:pt modelId="{C2FAE7DA-4E61-465B-9385-CAED948B479E}" type="sibTrans" cxnId="{4E57AD15-A3AD-40EA-A560-298D5065C2E2}">
      <dgm:prSet/>
      <dgm:spPr/>
      <dgm:t>
        <a:bodyPr/>
        <a:lstStyle/>
        <a:p>
          <a:endParaRPr lang="ru-RU"/>
        </a:p>
      </dgm:t>
    </dgm:pt>
    <dgm:pt modelId="{32F74698-1F21-43FE-B308-B76841409B46}">
      <dgm:prSet custT="1"/>
      <dgm:spPr/>
      <dgm:t>
        <a:bodyPr/>
        <a:lstStyle/>
        <a:p>
          <a:pPr algn="just" rtl="0"/>
          <a:r>
            <a:rPr lang="ru-RU" sz="1600" b="0" dirty="0" smtClean="0">
              <a:latin typeface="Times New Roman" pitchFamily="18" charset="0"/>
              <a:cs typeface="Times New Roman" pitchFamily="18" charset="0"/>
            </a:rPr>
            <a:t>При получении гражданским (муниципальным) служащим предложения о совершении коррупционного правонарушения он обязан незамедлительно, а если указанное предложение поступило вне служебного времени, незамедлительно при первой возможности уведомить представителя нанимателя (работодателя) о склонении к коррупционному правонарушению.</a:t>
          </a:r>
          <a:endParaRPr lang="ru-RU" sz="1600" b="0" dirty="0">
            <a:latin typeface="Times New Roman" pitchFamily="18" charset="0"/>
            <a:cs typeface="Times New Roman" pitchFamily="18" charset="0"/>
          </a:endParaRPr>
        </a:p>
      </dgm:t>
    </dgm:pt>
    <dgm:pt modelId="{24A7086C-3336-4316-AB96-B6C96FD73DD2}" type="parTrans" cxnId="{4F8E6F1B-62C2-40B6-98D3-2F2B0558BCEB}">
      <dgm:prSet/>
      <dgm:spPr/>
      <dgm:t>
        <a:bodyPr/>
        <a:lstStyle/>
        <a:p>
          <a:endParaRPr lang="ru-RU"/>
        </a:p>
      </dgm:t>
    </dgm:pt>
    <dgm:pt modelId="{AF3454D8-8683-4F00-ACE4-9B91B6F106B7}" type="sibTrans" cxnId="{4F8E6F1B-62C2-40B6-98D3-2F2B0558BCEB}">
      <dgm:prSet/>
      <dgm:spPr/>
      <dgm:t>
        <a:bodyPr/>
        <a:lstStyle/>
        <a:p>
          <a:endParaRPr lang="ru-RU"/>
        </a:p>
      </dgm:t>
    </dgm:pt>
    <dgm:pt modelId="{C49C31B1-27CE-4AF9-9E3C-5FB8A680BE78}" type="pres">
      <dgm:prSet presAssocID="{DBD029A3-77CA-46CC-B814-43AF39856630}" presName="linear" presStyleCnt="0">
        <dgm:presLayoutVars>
          <dgm:animLvl val="lvl"/>
          <dgm:resizeHandles val="exact"/>
        </dgm:presLayoutVars>
      </dgm:prSet>
      <dgm:spPr/>
      <dgm:t>
        <a:bodyPr/>
        <a:lstStyle/>
        <a:p>
          <a:endParaRPr lang="ru-RU"/>
        </a:p>
      </dgm:t>
    </dgm:pt>
    <dgm:pt modelId="{FBB7952B-A0D0-4878-9CEF-8A8772ADEDDA}" type="pres">
      <dgm:prSet presAssocID="{3C9A6733-BD4B-496D-93B4-73BDD76F9338}" presName="parentText" presStyleLbl="node1" presStyleIdx="0" presStyleCnt="2">
        <dgm:presLayoutVars>
          <dgm:chMax val="0"/>
          <dgm:bulletEnabled val="1"/>
        </dgm:presLayoutVars>
      </dgm:prSet>
      <dgm:spPr/>
      <dgm:t>
        <a:bodyPr/>
        <a:lstStyle/>
        <a:p>
          <a:endParaRPr lang="ru-RU"/>
        </a:p>
      </dgm:t>
    </dgm:pt>
    <dgm:pt modelId="{06059C42-CC92-4A2C-A203-52EDE5A1BAA3}" type="pres">
      <dgm:prSet presAssocID="{C2FAE7DA-4E61-465B-9385-CAED948B479E}" presName="spacer" presStyleCnt="0"/>
      <dgm:spPr/>
    </dgm:pt>
    <dgm:pt modelId="{EA688798-8E9C-425F-9268-4A95DFC8C394}" type="pres">
      <dgm:prSet presAssocID="{32F74698-1F21-43FE-B308-B76841409B46}" presName="parentText" presStyleLbl="node1" presStyleIdx="1" presStyleCnt="2">
        <dgm:presLayoutVars>
          <dgm:chMax val="0"/>
          <dgm:bulletEnabled val="1"/>
        </dgm:presLayoutVars>
      </dgm:prSet>
      <dgm:spPr/>
      <dgm:t>
        <a:bodyPr/>
        <a:lstStyle/>
        <a:p>
          <a:endParaRPr lang="ru-RU"/>
        </a:p>
      </dgm:t>
    </dgm:pt>
  </dgm:ptLst>
  <dgm:cxnLst>
    <dgm:cxn modelId="{4F8E6F1B-62C2-40B6-98D3-2F2B0558BCEB}" srcId="{DBD029A3-77CA-46CC-B814-43AF39856630}" destId="{32F74698-1F21-43FE-B308-B76841409B46}" srcOrd="1" destOrd="0" parTransId="{24A7086C-3336-4316-AB96-B6C96FD73DD2}" sibTransId="{AF3454D8-8683-4F00-ACE4-9B91B6F106B7}"/>
    <dgm:cxn modelId="{7CD9366E-54E5-4E9C-A31D-7E828F79F186}" type="presOf" srcId="{3C9A6733-BD4B-496D-93B4-73BDD76F9338}" destId="{FBB7952B-A0D0-4878-9CEF-8A8772ADEDDA}" srcOrd="0" destOrd="0" presId="urn:microsoft.com/office/officeart/2005/8/layout/vList2"/>
    <dgm:cxn modelId="{59649A5E-DA10-4A89-92E9-E75E2E40B2DA}" type="presOf" srcId="{DBD029A3-77CA-46CC-B814-43AF39856630}" destId="{C49C31B1-27CE-4AF9-9E3C-5FB8A680BE78}" srcOrd="0" destOrd="0" presId="urn:microsoft.com/office/officeart/2005/8/layout/vList2"/>
    <dgm:cxn modelId="{4E57AD15-A3AD-40EA-A560-298D5065C2E2}" srcId="{DBD029A3-77CA-46CC-B814-43AF39856630}" destId="{3C9A6733-BD4B-496D-93B4-73BDD76F9338}" srcOrd="0" destOrd="0" parTransId="{BED0E538-9B96-4AE1-B62D-854E889126C2}" sibTransId="{C2FAE7DA-4E61-465B-9385-CAED948B479E}"/>
    <dgm:cxn modelId="{C9E3A1F7-D5CA-4D1D-8769-F1CCAEE3ABE4}" type="presOf" srcId="{32F74698-1F21-43FE-B308-B76841409B46}" destId="{EA688798-8E9C-425F-9268-4A95DFC8C394}" srcOrd="0" destOrd="0" presId="urn:microsoft.com/office/officeart/2005/8/layout/vList2"/>
    <dgm:cxn modelId="{ED325509-DA69-4146-BB5D-9F3B04D94BF4}" type="presParOf" srcId="{C49C31B1-27CE-4AF9-9E3C-5FB8A680BE78}" destId="{FBB7952B-A0D0-4878-9CEF-8A8772ADEDDA}" srcOrd="0" destOrd="0" presId="urn:microsoft.com/office/officeart/2005/8/layout/vList2"/>
    <dgm:cxn modelId="{DCDE412E-7BAD-4038-83E8-51A22E2C08E9}" type="presParOf" srcId="{C49C31B1-27CE-4AF9-9E3C-5FB8A680BE78}" destId="{06059C42-CC92-4A2C-A203-52EDE5A1BAA3}" srcOrd="1" destOrd="0" presId="urn:microsoft.com/office/officeart/2005/8/layout/vList2"/>
    <dgm:cxn modelId="{8DC0B7AE-3100-438A-BE32-BB352DCB2B92}" type="presParOf" srcId="{C49C31B1-27CE-4AF9-9E3C-5FB8A680BE78}" destId="{EA688798-8E9C-425F-9268-4A95DFC8C39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2F88EB9-A85C-4317-9019-42D69F4F9022}" type="doc">
      <dgm:prSet loTypeId="urn:microsoft.com/office/officeart/2005/8/layout/venn1" loCatId="relationship" qsTypeId="urn:microsoft.com/office/officeart/2005/8/quickstyle/simple1" qsCatId="simple" csTypeId="urn:microsoft.com/office/officeart/2005/8/colors/accent2_1" csCatId="accent2" phldr="1"/>
      <dgm:spPr/>
      <dgm:t>
        <a:bodyPr/>
        <a:lstStyle/>
        <a:p>
          <a:endParaRPr lang="ru-RU"/>
        </a:p>
      </dgm:t>
    </dgm:pt>
    <dgm:pt modelId="{032B7A4F-AFC4-4158-BE8F-1D2A247D95D2}">
      <dgm:prSet custT="1"/>
      <dgm:spPr/>
      <dgm:t>
        <a:bodyPr/>
        <a:lstStyle/>
        <a:p>
          <a:pPr algn="ctr" rtl="0"/>
          <a:r>
            <a:rPr lang="ru-RU" sz="1800" b="1" dirty="0" smtClean="0">
              <a:latin typeface="Times New Roman" pitchFamily="18" charset="0"/>
              <a:cs typeface="Times New Roman" pitchFamily="18" charset="0"/>
            </a:rPr>
            <a:t>Невыполнение государственным гражданским служащим (муниципальным служащим) обязанности по уведомлению о случаях предложения ему (вымогательства) взятки является правонарушением, влекущим увольнение с государственной </a:t>
          </a:r>
          <a:r>
            <a:rPr lang="ru-RU" sz="1800" b="1" smtClean="0">
              <a:latin typeface="Times New Roman" pitchFamily="18" charset="0"/>
              <a:cs typeface="Times New Roman" pitchFamily="18" charset="0"/>
            </a:rPr>
            <a:t>(муниципальной) </a:t>
          </a:r>
          <a:r>
            <a:rPr lang="ru-RU" sz="1800" b="1" dirty="0" smtClean="0">
              <a:latin typeface="Times New Roman" pitchFamily="18" charset="0"/>
              <a:cs typeface="Times New Roman" pitchFamily="18" charset="0"/>
            </a:rPr>
            <a:t>службы либо привлечение его к иным видам ответственности в соответствии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с законодательством Российской Федерации.</a:t>
          </a:r>
          <a:endParaRPr lang="ru-RU" sz="1800" b="1" dirty="0">
            <a:latin typeface="Times New Roman" pitchFamily="18" charset="0"/>
            <a:cs typeface="Times New Roman" pitchFamily="18" charset="0"/>
          </a:endParaRPr>
        </a:p>
      </dgm:t>
    </dgm:pt>
    <dgm:pt modelId="{747521FC-09E1-4E17-BCDA-A4B8EF849321}" type="parTrans" cxnId="{77A63E3D-3CAE-4082-AB53-6DE7A1D7BED0}">
      <dgm:prSet/>
      <dgm:spPr/>
      <dgm:t>
        <a:bodyPr/>
        <a:lstStyle/>
        <a:p>
          <a:endParaRPr lang="ru-RU"/>
        </a:p>
      </dgm:t>
    </dgm:pt>
    <dgm:pt modelId="{B7AD029C-EA3E-49AA-BB1E-0476EFA7307B}" type="sibTrans" cxnId="{77A63E3D-3CAE-4082-AB53-6DE7A1D7BED0}">
      <dgm:prSet/>
      <dgm:spPr/>
      <dgm:t>
        <a:bodyPr/>
        <a:lstStyle/>
        <a:p>
          <a:endParaRPr lang="ru-RU"/>
        </a:p>
      </dgm:t>
    </dgm:pt>
    <dgm:pt modelId="{26B24D2F-E6D3-4973-8657-A466F669B0DB}" type="pres">
      <dgm:prSet presAssocID="{B2F88EB9-A85C-4317-9019-42D69F4F9022}" presName="compositeShape" presStyleCnt="0">
        <dgm:presLayoutVars>
          <dgm:chMax val="7"/>
          <dgm:dir/>
          <dgm:resizeHandles val="exact"/>
        </dgm:presLayoutVars>
      </dgm:prSet>
      <dgm:spPr/>
      <dgm:t>
        <a:bodyPr/>
        <a:lstStyle/>
        <a:p>
          <a:endParaRPr lang="ru-RU"/>
        </a:p>
      </dgm:t>
    </dgm:pt>
    <dgm:pt modelId="{EF97CB03-8254-4790-A9BA-9DC7533DA0FD}" type="pres">
      <dgm:prSet presAssocID="{032B7A4F-AFC4-4158-BE8F-1D2A247D95D2}" presName="circ1TxSh" presStyleLbl="vennNode1" presStyleIdx="0" presStyleCnt="1" custScaleX="123313"/>
      <dgm:spPr/>
      <dgm:t>
        <a:bodyPr/>
        <a:lstStyle/>
        <a:p>
          <a:endParaRPr lang="ru-RU"/>
        </a:p>
      </dgm:t>
    </dgm:pt>
  </dgm:ptLst>
  <dgm:cxnLst>
    <dgm:cxn modelId="{4A68DB70-CD2B-43B6-B031-03389C3779A5}" type="presOf" srcId="{032B7A4F-AFC4-4158-BE8F-1D2A247D95D2}" destId="{EF97CB03-8254-4790-A9BA-9DC7533DA0FD}" srcOrd="0" destOrd="0" presId="urn:microsoft.com/office/officeart/2005/8/layout/venn1"/>
    <dgm:cxn modelId="{CCD14FF1-A2C3-4776-AF34-430B927C4202}" type="presOf" srcId="{B2F88EB9-A85C-4317-9019-42D69F4F9022}" destId="{26B24D2F-E6D3-4973-8657-A466F669B0DB}" srcOrd="0" destOrd="0" presId="urn:microsoft.com/office/officeart/2005/8/layout/venn1"/>
    <dgm:cxn modelId="{77A63E3D-3CAE-4082-AB53-6DE7A1D7BED0}" srcId="{B2F88EB9-A85C-4317-9019-42D69F4F9022}" destId="{032B7A4F-AFC4-4158-BE8F-1D2A247D95D2}" srcOrd="0" destOrd="0" parTransId="{747521FC-09E1-4E17-BCDA-A4B8EF849321}" sibTransId="{B7AD029C-EA3E-49AA-BB1E-0476EFA7307B}"/>
    <dgm:cxn modelId="{3B2018C3-A820-44FF-841B-7D1E2EA6D606}" type="presParOf" srcId="{26B24D2F-E6D3-4973-8657-A466F669B0DB}" destId="{EF97CB03-8254-4790-A9BA-9DC7533DA0FD}"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7465FD-BB09-42E0-9C13-F48CC02FF6B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F56B6895-2DE9-4E4E-AFB2-1591BC17134E}">
      <dgm:prSet/>
      <dgm:spPr/>
      <dgm:t>
        <a:bodyPr/>
        <a:lstStyle/>
        <a:p>
          <a:pPr algn="just" rtl="0"/>
          <a:r>
            <a:rPr lang="ru-RU" dirty="0" smtClean="0">
              <a:latin typeface="Times New Roman" pitchFamily="18" charset="0"/>
              <a:cs typeface="Times New Roman" pitchFamily="18" charset="0"/>
            </a:rPr>
            <a:t>Основная борьба со взяточничеством началась при Екатерине II. </a:t>
          </a:r>
          <a:endParaRPr lang="ru-RU" dirty="0">
            <a:latin typeface="Times New Roman" pitchFamily="18" charset="0"/>
            <a:cs typeface="Times New Roman" pitchFamily="18" charset="0"/>
          </a:endParaRPr>
        </a:p>
      </dgm:t>
    </dgm:pt>
    <dgm:pt modelId="{DCDC8494-6474-4DB7-B762-139F2FBE7776}" type="parTrans" cxnId="{4309D45A-36EE-4FB7-82F7-3A9F320CFC76}">
      <dgm:prSet/>
      <dgm:spPr/>
      <dgm:t>
        <a:bodyPr/>
        <a:lstStyle/>
        <a:p>
          <a:endParaRPr lang="ru-RU"/>
        </a:p>
      </dgm:t>
    </dgm:pt>
    <dgm:pt modelId="{69AFFACE-EA37-4483-8683-84E576B77CAC}" type="sibTrans" cxnId="{4309D45A-36EE-4FB7-82F7-3A9F320CFC76}">
      <dgm:prSet/>
      <dgm:spPr/>
      <dgm:t>
        <a:bodyPr/>
        <a:lstStyle/>
        <a:p>
          <a:endParaRPr lang="ru-RU"/>
        </a:p>
      </dgm:t>
    </dgm:pt>
    <dgm:pt modelId="{4134F95A-40EB-4A2D-B700-EFD2640A5392}">
      <dgm:prSet/>
      <dgm:spPr/>
      <dgm:t>
        <a:bodyPr/>
        <a:lstStyle/>
        <a:p>
          <a:pPr algn="just" rtl="0"/>
          <a:r>
            <a:rPr lang="ru-RU" dirty="0" smtClean="0">
              <a:latin typeface="Times New Roman" pitchFamily="18" charset="0"/>
              <a:cs typeface="Times New Roman" pitchFamily="18" charset="0"/>
            </a:rPr>
            <a:t>Императрица вновь назначила чиновникам жалование,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но в этот раз оно выплачивалось вовремя и было намного выше того, что было при Петре </a:t>
          </a:r>
          <a:r>
            <a:rPr lang="en-US" dirty="0" smtClean="0">
              <a:latin typeface="Times New Roman" pitchFamily="18" charset="0"/>
              <a:cs typeface="Times New Roman" pitchFamily="18" charset="0"/>
            </a:rPr>
            <a:t>I</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56DFC9B9-2089-4065-96A4-EDBEC7D64B38}" type="parTrans" cxnId="{98C2643F-2E62-4230-B8DA-B502F936DDA7}">
      <dgm:prSet/>
      <dgm:spPr/>
      <dgm:t>
        <a:bodyPr/>
        <a:lstStyle/>
        <a:p>
          <a:endParaRPr lang="ru-RU"/>
        </a:p>
      </dgm:t>
    </dgm:pt>
    <dgm:pt modelId="{F8796E04-980E-4917-BCA6-B87F54B9CB87}" type="sibTrans" cxnId="{98C2643F-2E62-4230-B8DA-B502F936DDA7}">
      <dgm:prSet/>
      <dgm:spPr/>
      <dgm:t>
        <a:bodyPr/>
        <a:lstStyle/>
        <a:p>
          <a:endParaRPr lang="ru-RU"/>
        </a:p>
      </dgm:t>
    </dgm:pt>
    <dgm:pt modelId="{6E733DB2-52C5-4D14-8160-F71085ABA0E1}">
      <dgm:prSet/>
      <dgm:spPr/>
      <dgm:t>
        <a:bodyPr/>
        <a:lstStyle/>
        <a:p>
          <a:pPr algn="just" rtl="0"/>
          <a:r>
            <a:rPr lang="ru-RU" dirty="0" smtClean="0">
              <a:latin typeface="Times New Roman" pitchFamily="18" charset="0"/>
              <a:cs typeface="Times New Roman" pitchFamily="18" charset="0"/>
            </a:rPr>
            <a:t>Годовой средний оклад служащего в 1763 году составлял 30 рублей в уездных,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60 рублей в губернских и 100-150 рублей в центральных и высших учреждениях (для сравнения пуд зерна в то время стоил 10-15 копеек). </a:t>
          </a:r>
          <a:endParaRPr lang="ru-RU" dirty="0">
            <a:latin typeface="Times New Roman" pitchFamily="18" charset="0"/>
            <a:cs typeface="Times New Roman" pitchFamily="18" charset="0"/>
          </a:endParaRPr>
        </a:p>
      </dgm:t>
    </dgm:pt>
    <dgm:pt modelId="{7106A524-FEC3-41DE-A824-56BF1EF7F873}" type="parTrans" cxnId="{24A0FDD0-7EEF-45EB-8CCA-871F57A307BA}">
      <dgm:prSet/>
      <dgm:spPr/>
      <dgm:t>
        <a:bodyPr/>
        <a:lstStyle/>
        <a:p>
          <a:endParaRPr lang="ru-RU"/>
        </a:p>
      </dgm:t>
    </dgm:pt>
    <dgm:pt modelId="{AD7E50FA-AC21-429C-AA4D-243D38B3A497}" type="sibTrans" cxnId="{24A0FDD0-7EEF-45EB-8CCA-871F57A307BA}">
      <dgm:prSet/>
      <dgm:spPr/>
      <dgm:t>
        <a:bodyPr/>
        <a:lstStyle/>
        <a:p>
          <a:endParaRPr lang="ru-RU"/>
        </a:p>
      </dgm:t>
    </dgm:pt>
    <dgm:pt modelId="{AE74E5D6-A4FD-4F49-8B4E-45C5607B2880}" type="pres">
      <dgm:prSet presAssocID="{C47465FD-BB09-42E0-9C13-F48CC02FF6BF}" presName="linear" presStyleCnt="0">
        <dgm:presLayoutVars>
          <dgm:animLvl val="lvl"/>
          <dgm:resizeHandles val="exact"/>
        </dgm:presLayoutVars>
      </dgm:prSet>
      <dgm:spPr/>
      <dgm:t>
        <a:bodyPr/>
        <a:lstStyle/>
        <a:p>
          <a:endParaRPr lang="ru-RU"/>
        </a:p>
      </dgm:t>
    </dgm:pt>
    <dgm:pt modelId="{CA457A54-89C2-4998-8525-1074BF728480}" type="pres">
      <dgm:prSet presAssocID="{F56B6895-2DE9-4E4E-AFB2-1591BC17134E}" presName="parentText" presStyleLbl="node1" presStyleIdx="0" presStyleCnt="3">
        <dgm:presLayoutVars>
          <dgm:chMax val="0"/>
          <dgm:bulletEnabled val="1"/>
        </dgm:presLayoutVars>
      </dgm:prSet>
      <dgm:spPr/>
      <dgm:t>
        <a:bodyPr/>
        <a:lstStyle/>
        <a:p>
          <a:endParaRPr lang="ru-RU"/>
        </a:p>
      </dgm:t>
    </dgm:pt>
    <dgm:pt modelId="{E95BA583-628D-4A05-9121-A70B12911A28}" type="pres">
      <dgm:prSet presAssocID="{69AFFACE-EA37-4483-8683-84E576B77CAC}" presName="spacer" presStyleCnt="0"/>
      <dgm:spPr/>
    </dgm:pt>
    <dgm:pt modelId="{7C26A0DC-CB72-4D03-88F6-077D219939CA}" type="pres">
      <dgm:prSet presAssocID="{4134F95A-40EB-4A2D-B700-EFD2640A5392}" presName="parentText" presStyleLbl="node1" presStyleIdx="1" presStyleCnt="3">
        <dgm:presLayoutVars>
          <dgm:chMax val="0"/>
          <dgm:bulletEnabled val="1"/>
        </dgm:presLayoutVars>
      </dgm:prSet>
      <dgm:spPr/>
      <dgm:t>
        <a:bodyPr/>
        <a:lstStyle/>
        <a:p>
          <a:endParaRPr lang="ru-RU"/>
        </a:p>
      </dgm:t>
    </dgm:pt>
    <dgm:pt modelId="{C8983C98-B0D7-492B-B2EC-450C22D0AB94}" type="pres">
      <dgm:prSet presAssocID="{F8796E04-980E-4917-BCA6-B87F54B9CB87}" presName="spacer" presStyleCnt="0"/>
      <dgm:spPr/>
    </dgm:pt>
    <dgm:pt modelId="{A9E3A32B-F6A5-4EC5-ADF4-05C3D804A7F3}" type="pres">
      <dgm:prSet presAssocID="{6E733DB2-52C5-4D14-8160-F71085ABA0E1}" presName="parentText" presStyleLbl="node1" presStyleIdx="2" presStyleCnt="3">
        <dgm:presLayoutVars>
          <dgm:chMax val="0"/>
          <dgm:bulletEnabled val="1"/>
        </dgm:presLayoutVars>
      </dgm:prSet>
      <dgm:spPr/>
      <dgm:t>
        <a:bodyPr/>
        <a:lstStyle/>
        <a:p>
          <a:endParaRPr lang="ru-RU"/>
        </a:p>
      </dgm:t>
    </dgm:pt>
  </dgm:ptLst>
  <dgm:cxnLst>
    <dgm:cxn modelId="{98C2643F-2E62-4230-B8DA-B502F936DDA7}" srcId="{C47465FD-BB09-42E0-9C13-F48CC02FF6BF}" destId="{4134F95A-40EB-4A2D-B700-EFD2640A5392}" srcOrd="1" destOrd="0" parTransId="{56DFC9B9-2089-4065-96A4-EDBEC7D64B38}" sibTransId="{F8796E04-980E-4917-BCA6-B87F54B9CB87}"/>
    <dgm:cxn modelId="{24A0FDD0-7EEF-45EB-8CCA-871F57A307BA}" srcId="{C47465FD-BB09-42E0-9C13-F48CC02FF6BF}" destId="{6E733DB2-52C5-4D14-8160-F71085ABA0E1}" srcOrd="2" destOrd="0" parTransId="{7106A524-FEC3-41DE-A824-56BF1EF7F873}" sibTransId="{AD7E50FA-AC21-429C-AA4D-243D38B3A497}"/>
    <dgm:cxn modelId="{BDA42161-0A8C-47A5-B0BB-DE9A85FCFE3B}" type="presOf" srcId="{F56B6895-2DE9-4E4E-AFB2-1591BC17134E}" destId="{CA457A54-89C2-4998-8525-1074BF728480}" srcOrd="0" destOrd="0" presId="urn:microsoft.com/office/officeart/2005/8/layout/vList2"/>
    <dgm:cxn modelId="{DC5C493C-C72F-42EF-95A9-19C92CC95E45}" type="presOf" srcId="{4134F95A-40EB-4A2D-B700-EFD2640A5392}" destId="{7C26A0DC-CB72-4D03-88F6-077D219939CA}" srcOrd="0" destOrd="0" presId="urn:microsoft.com/office/officeart/2005/8/layout/vList2"/>
    <dgm:cxn modelId="{4309D45A-36EE-4FB7-82F7-3A9F320CFC76}" srcId="{C47465FD-BB09-42E0-9C13-F48CC02FF6BF}" destId="{F56B6895-2DE9-4E4E-AFB2-1591BC17134E}" srcOrd="0" destOrd="0" parTransId="{DCDC8494-6474-4DB7-B762-139F2FBE7776}" sibTransId="{69AFFACE-EA37-4483-8683-84E576B77CAC}"/>
    <dgm:cxn modelId="{9925EF80-BA8C-4EFF-AF48-8F61E768C2E5}" type="presOf" srcId="{C47465FD-BB09-42E0-9C13-F48CC02FF6BF}" destId="{AE74E5D6-A4FD-4F49-8B4E-45C5607B2880}" srcOrd="0" destOrd="0" presId="urn:microsoft.com/office/officeart/2005/8/layout/vList2"/>
    <dgm:cxn modelId="{230F2595-8CEE-438D-803E-FA43DC732C6F}" type="presOf" srcId="{6E733DB2-52C5-4D14-8160-F71085ABA0E1}" destId="{A9E3A32B-F6A5-4EC5-ADF4-05C3D804A7F3}" srcOrd="0" destOrd="0" presId="urn:microsoft.com/office/officeart/2005/8/layout/vList2"/>
    <dgm:cxn modelId="{8459D0E7-0A4F-4EF6-BCEA-2C06B0BD4799}" type="presParOf" srcId="{AE74E5D6-A4FD-4F49-8B4E-45C5607B2880}" destId="{CA457A54-89C2-4998-8525-1074BF728480}" srcOrd="0" destOrd="0" presId="urn:microsoft.com/office/officeart/2005/8/layout/vList2"/>
    <dgm:cxn modelId="{93BC5717-758C-4764-AFE2-8E43DDB00555}" type="presParOf" srcId="{AE74E5D6-A4FD-4F49-8B4E-45C5607B2880}" destId="{E95BA583-628D-4A05-9121-A70B12911A28}" srcOrd="1" destOrd="0" presId="urn:microsoft.com/office/officeart/2005/8/layout/vList2"/>
    <dgm:cxn modelId="{E904A168-0A1F-4F8A-AEB8-BD6D94BA7DDC}" type="presParOf" srcId="{AE74E5D6-A4FD-4F49-8B4E-45C5607B2880}" destId="{7C26A0DC-CB72-4D03-88F6-077D219939CA}" srcOrd="2" destOrd="0" presId="urn:microsoft.com/office/officeart/2005/8/layout/vList2"/>
    <dgm:cxn modelId="{F38B45FA-C99B-4937-852C-9EC288291600}" type="presParOf" srcId="{AE74E5D6-A4FD-4F49-8B4E-45C5607B2880}" destId="{C8983C98-B0D7-492B-B2EC-450C22D0AB94}" srcOrd="3" destOrd="0" presId="urn:microsoft.com/office/officeart/2005/8/layout/vList2"/>
    <dgm:cxn modelId="{00E6F58B-216A-466A-A22A-C837E421E0CB}" type="presParOf" srcId="{AE74E5D6-A4FD-4F49-8B4E-45C5607B2880}" destId="{A9E3A32B-F6A5-4EC5-ADF4-05C3D804A7F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348E1E-D160-4B0E-A5BC-5B3ED210C546}" type="doc">
      <dgm:prSet loTypeId="urn:microsoft.com/office/officeart/2005/8/layout/vList2" loCatId="list" qsTypeId="urn:microsoft.com/office/officeart/2005/8/quickstyle/simple1" qsCatId="simple" csTypeId="urn:microsoft.com/office/officeart/2005/8/colors/colorful1#3" csCatId="colorful"/>
      <dgm:spPr/>
      <dgm:t>
        <a:bodyPr/>
        <a:lstStyle/>
        <a:p>
          <a:endParaRPr lang="ru-RU"/>
        </a:p>
      </dgm:t>
    </dgm:pt>
    <dgm:pt modelId="{272C82B4-9069-4169-BAA9-BBB61112448E}">
      <dgm:prSet/>
      <dgm:spPr/>
      <dgm:t>
        <a:bodyPr/>
        <a:lstStyle/>
        <a:p>
          <a:pPr algn="just" rtl="0"/>
          <a:r>
            <a:rPr lang="ru-RU" dirty="0" smtClean="0">
              <a:latin typeface="Times New Roman" pitchFamily="18" charset="0"/>
              <a:cs typeface="Times New Roman" pitchFamily="18" charset="0"/>
            </a:rPr>
            <a:t>Во времена дворцовых переворотов, когда было уже не до чиновников, им отменили жалование и легализовали «кормления от дел». </a:t>
          </a:r>
          <a:endParaRPr lang="ru-RU" dirty="0">
            <a:latin typeface="Times New Roman" pitchFamily="18" charset="0"/>
            <a:cs typeface="Times New Roman" pitchFamily="18" charset="0"/>
          </a:endParaRPr>
        </a:p>
      </dgm:t>
    </dgm:pt>
    <dgm:pt modelId="{16AFF25A-8684-4207-8AF3-E00A165CDA91}" type="parTrans" cxnId="{5E260EC7-B414-45D6-8923-660753BA925C}">
      <dgm:prSet/>
      <dgm:spPr/>
      <dgm:t>
        <a:bodyPr/>
        <a:lstStyle/>
        <a:p>
          <a:endParaRPr lang="ru-RU"/>
        </a:p>
      </dgm:t>
    </dgm:pt>
    <dgm:pt modelId="{23CF296B-013B-4F76-B321-8FDB578B59BC}" type="sibTrans" cxnId="{5E260EC7-B414-45D6-8923-660753BA925C}">
      <dgm:prSet/>
      <dgm:spPr/>
      <dgm:t>
        <a:bodyPr/>
        <a:lstStyle/>
        <a:p>
          <a:endParaRPr lang="ru-RU"/>
        </a:p>
      </dgm:t>
    </dgm:pt>
    <dgm:pt modelId="{84AC3252-69E4-489D-86AC-5F162D4C0C95}">
      <dgm:prSet/>
      <dgm:spPr/>
      <dgm:t>
        <a:bodyPr/>
        <a:lstStyle/>
        <a:p>
          <a:pPr algn="just" rtl="0"/>
          <a:r>
            <a:rPr lang="ru-RU" dirty="0" smtClean="0">
              <a:latin typeface="Times New Roman" pitchFamily="18" charset="0"/>
              <a:cs typeface="Times New Roman" pitchFamily="18" charset="0"/>
            </a:rPr>
            <a:t>В 19 веке коррупция фактически превратилась в механизм государственного управления. Особенно же она ужесточилась при Николае </a:t>
          </a:r>
          <a:r>
            <a:rPr lang="en-US" dirty="0" smtClean="0">
              <a:latin typeface="Times New Roman" pitchFamily="18" charset="0"/>
              <a:cs typeface="Times New Roman" pitchFamily="18" charset="0"/>
            </a:rPr>
            <a:t>I</a:t>
          </a:r>
          <a:r>
            <a:rPr lang="ru-RU" dirty="0" smtClean="0">
              <a:latin typeface="Times New Roman" pitchFamily="18" charset="0"/>
              <a:cs typeface="Times New Roman" pitchFamily="18" charset="0"/>
            </a:rPr>
            <a:t>. Так, доподлинно известно, что помещики всех губерний Правобережной Украины ежегодно собирали для полицейских немалую сумму. Киевский губернатор И.И. </a:t>
          </a:r>
          <a:r>
            <a:rPr lang="ru-RU" dirty="0" err="1" smtClean="0">
              <a:latin typeface="Times New Roman" pitchFamily="18" charset="0"/>
              <a:cs typeface="Times New Roman" pitchFamily="18" charset="0"/>
            </a:rPr>
            <a:t>Фундуклей</a:t>
          </a:r>
          <a:r>
            <a:rPr lang="ru-RU" dirty="0" smtClean="0">
              <a:latin typeface="Times New Roman" pitchFamily="18" charset="0"/>
              <a:cs typeface="Times New Roman" pitchFamily="18" charset="0"/>
            </a:rPr>
            <a:t> объяснял это тем, что если помещики не будут выделять средства на содержание чиновников полиции, «то средства эти они получат от воров». </a:t>
          </a:r>
          <a:endParaRPr lang="ru-RU" dirty="0">
            <a:latin typeface="Times New Roman" pitchFamily="18" charset="0"/>
            <a:cs typeface="Times New Roman" pitchFamily="18" charset="0"/>
          </a:endParaRPr>
        </a:p>
      </dgm:t>
    </dgm:pt>
    <dgm:pt modelId="{C6B33CFF-B35F-431C-8C19-013735A783AA}" type="parTrans" cxnId="{41DAD4B3-B6AA-4AD2-8EE9-0BFC15626D21}">
      <dgm:prSet/>
      <dgm:spPr/>
      <dgm:t>
        <a:bodyPr/>
        <a:lstStyle/>
        <a:p>
          <a:endParaRPr lang="ru-RU"/>
        </a:p>
      </dgm:t>
    </dgm:pt>
    <dgm:pt modelId="{649D70A8-EF80-409F-A45B-909FB8EA54AB}" type="sibTrans" cxnId="{41DAD4B3-B6AA-4AD2-8EE9-0BFC15626D21}">
      <dgm:prSet/>
      <dgm:spPr/>
      <dgm:t>
        <a:bodyPr/>
        <a:lstStyle/>
        <a:p>
          <a:endParaRPr lang="ru-RU"/>
        </a:p>
      </dgm:t>
    </dgm:pt>
    <dgm:pt modelId="{3B6ED3ED-6E2B-4B2C-9EBF-1DAECD567A46}" type="pres">
      <dgm:prSet presAssocID="{7B348E1E-D160-4B0E-A5BC-5B3ED210C546}" presName="linear" presStyleCnt="0">
        <dgm:presLayoutVars>
          <dgm:animLvl val="lvl"/>
          <dgm:resizeHandles val="exact"/>
        </dgm:presLayoutVars>
      </dgm:prSet>
      <dgm:spPr/>
      <dgm:t>
        <a:bodyPr/>
        <a:lstStyle/>
        <a:p>
          <a:endParaRPr lang="ru-RU"/>
        </a:p>
      </dgm:t>
    </dgm:pt>
    <dgm:pt modelId="{4FC74ACE-D39F-46B2-A496-6348A32F4D70}" type="pres">
      <dgm:prSet presAssocID="{272C82B4-9069-4169-BAA9-BBB61112448E}" presName="parentText" presStyleLbl="node1" presStyleIdx="0" presStyleCnt="2">
        <dgm:presLayoutVars>
          <dgm:chMax val="0"/>
          <dgm:bulletEnabled val="1"/>
        </dgm:presLayoutVars>
      </dgm:prSet>
      <dgm:spPr/>
      <dgm:t>
        <a:bodyPr/>
        <a:lstStyle/>
        <a:p>
          <a:endParaRPr lang="ru-RU"/>
        </a:p>
      </dgm:t>
    </dgm:pt>
    <dgm:pt modelId="{FF8B520B-4A93-45A0-81D2-BC9CD175D078}" type="pres">
      <dgm:prSet presAssocID="{23CF296B-013B-4F76-B321-8FDB578B59BC}" presName="spacer" presStyleCnt="0"/>
      <dgm:spPr/>
    </dgm:pt>
    <dgm:pt modelId="{2A4B3D56-E6D6-4C5B-A8EC-BA922E2AEC28}" type="pres">
      <dgm:prSet presAssocID="{84AC3252-69E4-489D-86AC-5F162D4C0C95}" presName="parentText" presStyleLbl="node1" presStyleIdx="1" presStyleCnt="2">
        <dgm:presLayoutVars>
          <dgm:chMax val="0"/>
          <dgm:bulletEnabled val="1"/>
        </dgm:presLayoutVars>
      </dgm:prSet>
      <dgm:spPr/>
      <dgm:t>
        <a:bodyPr/>
        <a:lstStyle/>
        <a:p>
          <a:endParaRPr lang="ru-RU"/>
        </a:p>
      </dgm:t>
    </dgm:pt>
  </dgm:ptLst>
  <dgm:cxnLst>
    <dgm:cxn modelId="{4B76DBEB-8BA1-45EE-80EB-6BB0878578A4}" type="presOf" srcId="{7B348E1E-D160-4B0E-A5BC-5B3ED210C546}" destId="{3B6ED3ED-6E2B-4B2C-9EBF-1DAECD567A46}" srcOrd="0" destOrd="0" presId="urn:microsoft.com/office/officeart/2005/8/layout/vList2"/>
    <dgm:cxn modelId="{41DAD4B3-B6AA-4AD2-8EE9-0BFC15626D21}" srcId="{7B348E1E-D160-4B0E-A5BC-5B3ED210C546}" destId="{84AC3252-69E4-489D-86AC-5F162D4C0C95}" srcOrd="1" destOrd="0" parTransId="{C6B33CFF-B35F-431C-8C19-013735A783AA}" sibTransId="{649D70A8-EF80-409F-A45B-909FB8EA54AB}"/>
    <dgm:cxn modelId="{1FFC2456-7C50-4ACC-841C-1BC7E2DE6DEA}" type="presOf" srcId="{84AC3252-69E4-489D-86AC-5F162D4C0C95}" destId="{2A4B3D56-E6D6-4C5B-A8EC-BA922E2AEC28}" srcOrd="0" destOrd="0" presId="urn:microsoft.com/office/officeart/2005/8/layout/vList2"/>
    <dgm:cxn modelId="{5E260EC7-B414-45D6-8923-660753BA925C}" srcId="{7B348E1E-D160-4B0E-A5BC-5B3ED210C546}" destId="{272C82B4-9069-4169-BAA9-BBB61112448E}" srcOrd="0" destOrd="0" parTransId="{16AFF25A-8684-4207-8AF3-E00A165CDA91}" sibTransId="{23CF296B-013B-4F76-B321-8FDB578B59BC}"/>
    <dgm:cxn modelId="{1701463A-1A31-470D-A159-80147C3442A0}" type="presOf" srcId="{272C82B4-9069-4169-BAA9-BBB61112448E}" destId="{4FC74ACE-D39F-46B2-A496-6348A32F4D70}" srcOrd="0" destOrd="0" presId="urn:microsoft.com/office/officeart/2005/8/layout/vList2"/>
    <dgm:cxn modelId="{060364CE-3014-4184-9DE9-E7CB23C9A881}" type="presParOf" srcId="{3B6ED3ED-6E2B-4B2C-9EBF-1DAECD567A46}" destId="{4FC74ACE-D39F-46B2-A496-6348A32F4D70}" srcOrd="0" destOrd="0" presId="urn:microsoft.com/office/officeart/2005/8/layout/vList2"/>
    <dgm:cxn modelId="{C0DB216A-8560-4092-B226-37EB77447167}" type="presParOf" srcId="{3B6ED3ED-6E2B-4B2C-9EBF-1DAECD567A46}" destId="{FF8B520B-4A93-45A0-81D2-BC9CD175D078}" srcOrd="1" destOrd="0" presId="urn:microsoft.com/office/officeart/2005/8/layout/vList2"/>
    <dgm:cxn modelId="{B0D302C6-D76B-4D16-B787-5CDD2D6345A0}" type="presParOf" srcId="{3B6ED3ED-6E2B-4B2C-9EBF-1DAECD567A46}" destId="{2A4B3D56-E6D6-4C5B-A8EC-BA922E2AEC2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DD5E23-FFAD-4AFB-A9D8-E70E9CB622BF}" type="doc">
      <dgm:prSet loTypeId="urn:microsoft.com/office/officeart/2005/8/layout/vList3#2" loCatId="list" qsTypeId="urn:microsoft.com/office/officeart/2005/8/quickstyle/simple1" qsCatId="simple" csTypeId="urn:microsoft.com/office/officeart/2005/8/colors/colorful3" csCatId="colorful" phldr="1"/>
      <dgm:spPr/>
      <dgm:t>
        <a:bodyPr/>
        <a:lstStyle/>
        <a:p>
          <a:endParaRPr lang="ru-RU"/>
        </a:p>
      </dgm:t>
    </dgm:pt>
    <dgm:pt modelId="{9F35B15F-FC81-48EB-99FC-A76519A3F737}">
      <dgm:prSet/>
      <dgm:spPr/>
      <dgm:t>
        <a:bodyPr/>
        <a:lstStyle/>
        <a:p>
          <a:pPr rtl="0"/>
          <a:r>
            <a:rPr lang="ru-RU" dirty="0" smtClean="0">
              <a:latin typeface="Times New Roman" pitchFamily="18" charset="0"/>
              <a:cs typeface="Times New Roman" pitchFamily="18" charset="0"/>
            </a:rPr>
            <a:t>В 1881 году Александр </a:t>
          </a:r>
          <a:r>
            <a:rPr lang="en-US" dirty="0" smtClean="0">
              <a:latin typeface="Times New Roman" pitchFamily="18" charset="0"/>
              <a:cs typeface="Times New Roman" pitchFamily="18" charset="0"/>
            </a:rPr>
            <a:t>III</a:t>
          </a:r>
          <a:r>
            <a:rPr lang="ru-RU" dirty="0" smtClean="0">
              <a:latin typeface="Times New Roman" pitchFamily="18" charset="0"/>
              <a:cs typeface="Times New Roman" pitchFamily="18" charset="0"/>
            </a:rPr>
            <a:t> учредил комитет для выработки проекта уголовного Уложения. Было принято специальное решение, запрещавшее совмещение государственных должностей с должностями в акционерных обществах и банках. Однако чиновники нашли выход и стали «проталкивать» в эти организации своих родственников. </a:t>
          </a:r>
          <a:endParaRPr lang="ru-RU" dirty="0">
            <a:latin typeface="Times New Roman" pitchFamily="18" charset="0"/>
            <a:cs typeface="Times New Roman" pitchFamily="18" charset="0"/>
          </a:endParaRPr>
        </a:p>
      </dgm:t>
    </dgm:pt>
    <dgm:pt modelId="{640E357F-7AC0-416E-A187-42F630E09B49}" type="parTrans" cxnId="{D5AB77CC-F44F-40C7-8A80-FEE91B091A35}">
      <dgm:prSet/>
      <dgm:spPr/>
      <dgm:t>
        <a:bodyPr/>
        <a:lstStyle/>
        <a:p>
          <a:endParaRPr lang="ru-RU"/>
        </a:p>
      </dgm:t>
    </dgm:pt>
    <dgm:pt modelId="{93033E47-9B8D-42BB-9F9B-E2E2284C544B}" type="sibTrans" cxnId="{D5AB77CC-F44F-40C7-8A80-FEE91B091A35}">
      <dgm:prSet/>
      <dgm:spPr/>
      <dgm:t>
        <a:bodyPr/>
        <a:lstStyle/>
        <a:p>
          <a:endParaRPr lang="ru-RU"/>
        </a:p>
      </dgm:t>
    </dgm:pt>
    <dgm:pt modelId="{C39C0826-AF44-4E48-9D78-13F9E18E7C8F}">
      <dgm:prSet/>
      <dgm:spPr/>
      <dgm:t>
        <a:bodyPr/>
        <a:lstStyle/>
        <a:p>
          <a:pPr rtl="0"/>
          <a:r>
            <a:rPr lang="ru-RU" dirty="0" smtClean="0">
              <a:latin typeface="Times New Roman" pitchFamily="18" charset="0"/>
              <a:cs typeface="Times New Roman" pitchFamily="18" charset="0"/>
            </a:rPr>
            <a:t>В 1922 году вышел закон, по которому за взятку полагался расстрел. В последующем жесткие карательные меры по борьбе с коррупцией вошли в постоянную практику советского государства, особенно при И.В. Сталине, что, повлияло на уменьшение коррупции.</a:t>
          </a:r>
          <a:endParaRPr lang="ru-RU" dirty="0">
            <a:latin typeface="Times New Roman" pitchFamily="18" charset="0"/>
            <a:cs typeface="Times New Roman" pitchFamily="18" charset="0"/>
          </a:endParaRPr>
        </a:p>
      </dgm:t>
    </dgm:pt>
    <dgm:pt modelId="{B6ABC765-F874-49CE-9F00-2470E91E046C}" type="parTrans" cxnId="{7868BE71-8197-4997-A324-195CF67D2BFE}">
      <dgm:prSet/>
      <dgm:spPr/>
      <dgm:t>
        <a:bodyPr/>
        <a:lstStyle/>
        <a:p>
          <a:endParaRPr lang="ru-RU"/>
        </a:p>
      </dgm:t>
    </dgm:pt>
    <dgm:pt modelId="{6D2DD9B3-03AD-4251-BD44-FA83B6A5ECF9}" type="sibTrans" cxnId="{7868BE71-8197-4997-A324-195CF67D2BFE}">
      <dgm:prSet/>
      <dgm:spPr/>
      <dgm:t>
        <a:bodyPr/>
        <a:lstStyle/>
        <a:p>
          <a:endParaRPr lang="ru-RU"/>
        </a:p>
      </dgm:t>
    </dgm:pt>
    <dgm:pt modelId="{9710D5D7-5C73-4FAE-A83F-A80607725753}" type="pres">
      <dgm:prSet presAssocID="{3CDD5E23-FFAD-4AFB-A9D8-E70E9CB622BF}" presName="linearFlow" presStyleCnt="0">
        <dgm:presLayoutVars>
          <dgm:dir/>
          <dgm:resizeHandles val="exact"/>
        </dgm:presLayoutVars>
      </dgm:prSet>
      <dgm:spPr/>
      <dgm:t>
        <a:bodyPr/>
        <a:lstStyle/>
        <a:p>
          <a:endParaRPr lang="ru-RU"/>
        </a:p>
      </dgm:t>
    </dgm:pt>
    <dgm:pt modelId="{C8728604-EB5A-4CF3-88B5-49F65B58072C}" type="pres">
      <dgm:prSet presAssocID="{9F35B15F-FC81-48EB-99FC-A76519A3F737}" presName="composite" presStyleCnt="0"/>
      <dgm:spPr/>
    </dgm:pt>
    <dgm:pt modelId="{2D4395B8-12D9-4D75-BAE3-AD5904A14046}" type="pres">
      <dgm:prSet presAssocID="{9F35B15F-FC81-48EB-99FC-A76519A3F737}" presName="imgShp" presStyleLbl="fgImgPlace1" presStyleIdx="0" presStyleCnt="2"/>
      <dgm:spPr>
        <a:blipFill rotWithShape="0">
          <a:blip xmlns:r="http://schemas.openxmlformats.org/officeDocument/2006/relationships" r:embed="rId1"/>
          <a:stretch>
            <a:fillRect/>
          </a:stretch>
        </a:blipFill>
      </dgm:spPr>
    </dgm:pt>
    <dgm:pt modelId="{33D4DC3C-8429-4B39-81CF-B9100B013594}" type="pres">
      <dgm:prSet presAssocID="{9F35B15F-FC81-48EB-99FC-A76519A3F737}" presName="txShp" presStyleLbl="node1" presStyleIdx="0" presStyleCnt="2" custLinFactNeighborX="-533" custLinFactNeighborY="-43">
        <dgm:presLayoutVars>
          <dgm:bulletEnabled val="1"/>
        </dgm:presLayoutVars>
      </dgm:prSet>
      <dgm:spPr/>
      <dgm:t>
        <a:bodyPr/>
        <a:lstStyle/>
        <a:p>
          <a:endParaRPr lang="ru-RU"/>
        </a:p>
      </dgm:t>
    </dgm:pt>
    <dgm:pt modelId="{D12C628D-7B8F-4044-A725-5A94E40E9797}" type="pres">
      <dgm:prSet presAssocID="{93033E47-9B8D-42BB-9F9B-E2E2284C544B}" presName="spacing" presStyleCnt="0"/>
      <dgm:spPr/>
    </dgm:pt>
    <dgm:pt modelId="{6AD30B09-5A79-4B55-9A6F-4FF257D902FD}" type="pres">
      <dgm:prSet presAssocID="{C39C0826-AF44-4E48-9D78-13F9E18E7C8F}" presName="composite" presStyleCnt="0"/>
      <dgm:spPr/>
    </dgm:pt>
    <dgm:pt modelId="{B9E8C388-A76C-4129-8EEB-55AA088B2F6D}" type="pres">
      <dgm:prSet presAssocID="{C39C0826-AF44-4E48-9D78-13F9E18E7C8F}" presName="imgShp" presStyleLbl="fgImgPlace1" presStyleIdx="1" presStyleCnt="2"/>
      <dgm:spPr>
        <a:blipFill rotWithShape="0">
          <a:blip xmlns:r="http://schemas.openxmlformats.org/officeDocument/2006/relationships" r:embed="rId2"/>
          <a:stretch>
            <a:fillRect/>
          </a:stretch>
        </a:blipFill>
      </dgm:spPr>
    </dgm:pt>
    <dgm:pt modelId="{DE65718F-6A0D-463E-B886-EA27E7E09C23}" type="pres">
      <dgm:prSet presAssocID="{C39C0826-AF44-4E48-9D78-13F9E18E7C8F}" presName="txShp" presStyleLbl="node1" presStyleIdx="1" presStyleCnt="2">
        <dgm:presLayoutVars>
          <dgm:bulletEnabled val="1"/>
        </dgm:presLayoutVars>
      </dgm:prSet>
      <dgm:spPr/>
      <dgm:t>
        <a:bodyPr/>
        <a:lstStyle/>
        <a:p>
          <a:endParaRPr lang="ru-RU"/>
        </a:p>
      </dgm:t>
    </dgm:pt>
  </dgm:ptLst>
  <dgm:cxnLst>
    <dgm:cxn modelId="{378D1396-20BD-41FE-8EBB-579877FE6616}" type="presOf" srcId="{3CDD5E23-FFAD-4AFB-A9D8-E70E9CB622BF}" destId="{9710D5D7-5C73-4FAE-A83F-A80607725753}" srcOrd="0" destOrd="0" presId="urn:microsoft.com/office/officeart/2005/8/layout/vList3#2"/>
    <dgm:cxn modelId="{2679A666-F2CE-4C14-BE75-8D3E40297004}" type="presOf" srcId="{9F35B15F-FC81-48EB-99FC-A76519A3F737}" destId="{33D4DC3C-8429-4B39-81CF-B9100B013594}" srcOrd="0" destOrd="0" presId="urn:microsoft.com/office/officeart/2005/8/layout/vList3#2"/>
    <dgm:cxn modelId="{40981988-669D-4271-8AA7-3955C87A2A0B}" type="presOf" srcId="{C39C0826-AF44-4E48-9D78-13F9E18E7C8F}" destId="{DE65718F-6A0D-463E-B886-EA27E7E09C23}" srcOrd="0" destOrd="0" presId="urn:microsoft.com/office/officeart/2005/8/layout/vList3#2"/>
    <dgm:cxn modelId="{7868BE71-8197-4997-A324-195CF67D2BFE}" srcId="{3CDD5E23-FFAD-4AFB-A9D8-E70E9CB622BF}" destId="{C39C0826-AF44-4E48-9D78-13F9E18E7C8F}" srcOrd="1" destOrd="0" parTransId="{B6ABC765-F874-49CE-9F00-2470E91E046C}" sibTransId="{6D2DD9B3-03AD-4251-BD44-FA83B6A5ECF9}"/>
    <dgm:cxn modelId="{D5AB77CC-F44F-40C7-8A80-FEE91B091A35}" srcId="{3CDD5E23-FFAD-4AFB-A9D8-E70E9CB622BF}" destId="{9F35B15F-FC81-48EB-99FC-A76519A3F737}" srcOrd="0" destOrd="0" parTransId="{640E357F-7AC0-416E-A187-42F630E09B49}" sibTransId="{93033E47-9B8D-42BB-9F9B-E2E2284C544B}"/>
    <dgm:cxn modelId="{9E274959-4323-49B7-9377-27C2BE1C7267}" type="presParOf" srcId="{9710D5D7-5C73-4FAE-A83F-A80607725753}" destId="{C8728604-EB5A-4CF3-88B5-49F65B58072C}" srcOrd="0" destOrd="0" presId="urn:microsoft.com/office/officeart/2005/8/layout/vList3#2"/>
    <dgm:cxn modelId="{01C95095-FFE2-47B4-B75C-B6F3FBA098D2}" type="presParOf" srcId="{C8728604-EB5A-4CF3-88B5-49F65B58072C}" destId="{2D4395B8-12D9-4D75-BAE3-AD5904A14046}" srcOrd="0" destOrd="0" presId="urn:microsoft.com/office/officeart/2005/8/layout/vList3#2"/>
    <dgm:cxn modelId="{08E114B0-928C-43EA-A6F6-A86E2D72EC5D}" type="presParOf" srcId="{C8728604-EB5A-4CF3-88B5-49F65B58072C}" destId="{33D4DC3C-8429-4B39-81CF-B9100B013594}" srcOrd="1" destOrd="0" presId="urn:microsoft.com/office/officeart/2005/8/layout/vList3#2"/>
    <dgm:cxn modelId="{CBD921AC-3AB4-4503-A96A-F004C8CD2C01}" type="presParOf" srcId="{9710D5D7-5C73-4FAE-A83F-A80607725753}" destId="{D12C628D-7B8F-4044-A725-5A94E40E9797}" srcOrd="1" destOrd="0" presId="urn:microsoft.com/office/officeart/2005/8/layout/vList3#2"/>
    <dgm:cxn modelId="{E61C4043-1CBA-4A63-9737-437E50C2F06A}" type="presParOf" srcId="{9710D5D7-5C73-4FAE-A83F-A80607725753}" destId="{6AD30B09-5A79-4B55-9A6F-4FF257D902FD}" srcOrd="2" destOrd="0" presId="urn:microsoft.com/office/officeart/2005/8/layout/vList3#2"/>
    <dgm:cxn modelId="{59D6A0DA-DCD9-499C-A5DD-9BF564ED3F2F}" type="presParOf" srcId="{6AD30B09-5A79-4B55-9A6F-4FF257D902FD}" destId="{B9E8C388-A76C-4129-8EEB-55AA088B2F6D}" srcOrd="0" destOrd="0" presId="urn:microsoft.com/office/officeart/2005/8/layout/vList3#2"/>
    <dgm:cxn modelId="{70A87499-343C-4EC3-9820-7A1C46883941}" type="presParOf" srcId="{6AD30B09-5A79-4B55-9A6F-4FF257D902FD}" destId="{DE65718F-6A0D-463E-B886-EA27E7E09C23}"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DBEA39-3DFD-452E-B94C-0C4B919B2131}" type="doc">
      <dgm:prSet loTypeId="urn:microsoft.com/office/officeart/2005/8/layout/cycle6" loCatId="relationship" qsTypeId="urn:microsoft.com/office/officeart/2005/8/quickstyle/simple1" qsCatId="simple" csTypeId="urn:microsoft.com/office/officeart/2005/8/colors/colorful4" csCatId="colorful" phldr="1"/>
      <dgm:spPr/>
      <dgm:t>
        <a:bodyPr/>
        <a:lstStyle/>
        <a:p>
          <a:endParaRPr lang="ru-RU"/>
        </a:p>
      </dgm:t>
    </dgm:pt>
    <dgm:pt modelId="{84E9189A-5D80-42C5-A3D1-6205CE9D6A26}">
      <dgm:prSet custT="1"/>
      <dgm:spPr/>
      <dgm:t>
        <a:bodyPr/>
        <a:lstStyle/>
        <a:p>
          <a:pPr rtl="0"/>
          <a:r>
            <a:rPr lang="ru-RU" sz="1600" dirty="0" smtClean="0"/>
            <a:t>Легальное понятие коррупции закреплено в ст. 1 Федерального закона от 25.12.2008г. № 273-ФЗ «О противодействии коррупции»</a:t>
          </a:r>
          <a:endParaRPr lang="ru-RU" sz="1600" dirty="0"/>
        </a:p>
      </dgm:t>
    </dgm:pt>
    <dgm:pt modelId="{CF3FE557-FDE2-4B11-B514-F16C264A4F0F}" type="parTrans" cxnId="{2313BD27-8603-4434-96D7-4317189BC884}">
      <dgm:prSet/>
      <dgm:spPr/>
      <dgm:t>
        <a:bodyPr/>
        <a:lstStyle/>
        <a:p>
          <a:endParaRPr lang="ru-RU"/>
        </a:p>
      </dgm:t>
    </dgm:pt>
    <dgm:pt modelId="{D8EFC318-A588-422E-B64A-504BDF94AE2B}" type="sibTrans" cxnId="{2313BD27-8603-4434-96D7-4317189BC884}">
      <dgm:prSet/>
      <dgm:spPr/>
      <dgm:t>
        <a:bodyPr/>
        <a:lstStyle/>
        <a:p>
          <a:endParaRPr lang="ru-RU"/>
        </a:p>
      </dgm:t>
    </dgm:pt>
    <dgm:pt modelId="{F65981E1-5D5E-4B9D-B234-F15CA282AF6F}">
      <dgm:prSet/>
      <dgm:spPr/>
      <dgm:t>
        <a:bodyPr/>
        <a:lstStyle/>
        <a:p>
          <a:pPr rtl="0"/>
          <a:r>
            <a:rPr lang="ru-RU" b="1" dirty="0" smtClean="0"/>
            <a:t>Коррупция</a:t>
          </a:r>
          <a:r>
            <a:rPr lang="ru-RU" dirty="0" smtClean="0"/>
            <a:t> - злоупотребление служебным положением, </a:t>
          </a:r>
          <a:r>
            <a:rPr lang="ru-RU" b="1" dirty="0" smtClean="0"/>
            <a:t>дача взятки, </a:t>
          </a:r>
          <a:br>
            <a:rPr lang="ru-RU" b="1" dirty="0" smtClean="0"/>
          </a:br>
          <a:r>
            <a:rPr lang="ru-RU" b="1" dirty="0" smtClean="0"/>
            <a:t>получение взятки, </a:t>
          </a:r>
          <a:r>
            <a:rPr lang="ru-RU" dirty="0" smtClean="0"/>
            <a:t>злоупотребление полномочиями, </a:t>
          </a:r>
          <a:r>
            <a:rPr lang="ru-RU" b="1" dirty="0" smtClean="0"/>
            <a:t>коммерческий подкуп</a:t>
          </a:r>
          <a:r>
            <a:rPr lang="ru-RU" dirty="0" smtClean="0"/>
            <a:t>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 а также совершение перечисленных деяний от имени или в интересах юридического лица</a:t>
          </a:r>
          <a:r>
            <a:rPr lang="ru-RU" i="1" dirty="0" smtClean="0"/>
            <a:t> </a:t>
          </a:r>
          <a:endParaRPr lang="ru-RU" dirty="0"/>
        </a:p>
      </dgm:t>
    </dgm:pt>
    <dgm:pt modelId="{EE2DA71A-81B5-4EC2-8A12-34AF8CBA1C26}" type="parTrans" cxnId="{10778F11-04A9-44FE-BA9F-960DC973FE1D}">
      <dgm:prSet/>
      <dgm:spPr/>
      <dgm:t>
        <a:bodyPr/>
        <a:lstStyle/>
        <a:p>
          <a:endParaRPr lang="ru-RU"/>
        </a:p>
      </dgm:t>
    </dgm:pt>
    <dgm:pt modelId="{A0602071-0005-4CA2-B0C9-EF318F78C9A1}" type="sibTrans" cxnId="{10778F11-04A9-44FE-BA9F-960DC973FE1D}">
      <dgm:prSet/>
      <dgm:spPr/>
      <dgm:t>
        <a:bodyPr/>
        <a:lstStyle/>
        <a:p>
          <a:endParaRPr lang="ru-RU"/>
        </a:p>
      </dgm:t>
    </dgm:pt>
    <dgm:pt modelId="{B2B6A61D-47B1-41DF-AA27-912D27BA5E72}" type="pres">
      <dgm:prSet presAssocID="{77DBEA39-3DFD-452E-B94C-0C4B919B2131}" presName="cycle" presStyleCnt="0">
        <dgm:presLayoutVars>
          <dgm:dir/>
          <dgm:resizeHandles val="exact"/>
        </dgm:presLayoutVars>
      </dgm:prSet>
      <dgm:spPr/>
      <dgm:t>
        <a:bodyPr/>
        <a:lstStyle/>
        <a:p>
          <a:endParaRPr lang="ru-RU"/>
        </a:p>
      </dgm:t>
    </dgm:pt>
    <dgm:pt modelId="{F98B5D2B-A5C9-4F70-9FCC-419595FA50ED}" type="pres">
      <dgm:prSet presAssocID="{84E9189A-5D80-42C5-A3D1-6205CE9D6A26}" presName="node" presStyleLbl="node1" presStyleIdx="0" presStyleCnt="2" custScaleY="133915">
        <dgm:presLayoutVars>
          <dgm:bulletEnabled val="1"/>
        </dgm:presLayoutVars>
      </dgm:prSet>
      <dgm:spPr/>
      <dgm:t>
        <a:bodyPr/>
        <a:lstStyle/>
        <a:p>
          <a:endParaRPr lang="ru-RU"/>
        </a:p>
      </dgm:t>
    </dgm:pt>
    <dgm:pt modelId="{3DD67257-F56A-41C3-A36C-CBA0C8F584F7}" type="pres">
      <dgm:prSet presAssocID="{84E9189A-5D80-42C5-A3D1-6205CE9D6A26}" presName="spNode" presStyleCnt="0"/>
      <dgm:spPr/>
    </dgm:pt>
    <dgm:pt modelId="{43C61D1A-50F0-427C-9FBA-156C5531F3FF}" type="pres">
      <dgm:prSet presAssocID="{D8EFC318-A588-422E-B64A-504BDF94AE2B}" presName="sibTrans" presStyleLbl="sibTrans1D1" presStyleIdx="0" presStyleCnt="2"/>
      <dgm:spPr/>
      <dgm:t>
        <a:bodyPr/>
        <a:lstStyle/>
        <a:p>
          <a:endParaRPr lang="ru-RU"/>
        </a:p>
      </dgm:t>
    </dgm:pt>
    <dgm:pt modelId="{5950B5CE-60C3-4098-A181-E261E385C9B9}" type="pres">
      <dgm:prSet presAssocID="{F65981E1-5D5E-4B9D-B234-F15CA282AF6F}" presName="node" presStyleLbl="node1" presStyleIdx="1" presStyleCnt="2" custScaleY="133915">
        <dgm:presLayoutVars>
          <dgm:bulletEnabled val="1"/>
        </dgm:presLayoutVars>
      </dgm:prSet>
      <dgm:spPr/>
      <dgm:t>
        <a:bodyPr/>
        <a:lstStyle/>
        <a:p>
          <a:endParaRPr lang="ru-RU"/>
        </a:p>
      </dgm:t>
    </dgm:pt>
    <dgm:pt modelId="{E5B09C66-97DC-4032-8BC2-FF9E23FA37BA}" type="pres">
      <dgm:prSet presAssocID="{F65981E1-5D5E-4B9D-B234-F15CA282AF6F}" presName="spNode" presStyleCnt="0"/>
      <dgm:spPr/>
    </dgm:pt>
    <dgm:pt modelId="{26346BB5-8E3A-474D-B2E9-CEEF32BEAD85}" type="pres">
      <dgm:prSet presAssocID="{A0602071-0005-4CA2-B0C9-EF318F78C9A1}" presName="sibTrans" presStyleLbl="sibTrans1D1" presStyleIdx="1" presStyleCnt="2"/>
      <dgm:spPr/>
      <dgm:t>
        <a:bodyPr/>
        <a:lstStyle/>
        <a:p>
          <a:endParaRPr lang="ru-RU"/>
        </a:p>
      </dgm:t>
    </dgm:pt>
  </dgm:ptLst>
  <dgm:cxnLst>
    <dgm:cxn modelId="{A59E64D2-32D0-4616-8127-282F15029F68}" type="presOf" srcId="{77DBEA39-3DFD-452E-B94C-0C4B919B2131}" destId="{B2B6A61D-47B1-41DF-AA27-912D27BA5E72}" srcOrd="0" destOrd="0" presId="urn:microsoft.com/office/officeart/2005/8/layout/cycle6"/>
    <dgm:cxn modelId="{2313BD27-8603-4434-96D7-4317189BC884}" srcId="{77DBEA39-3DFD-452E-B94C-0C4B919B2131}" destId="{84E9189A-5D80-42C5-A3D1-6205CE9D6A26}" srcOrd="0" destOrd="0" parTransId="{CF3FE557-FDE2-4B11-B514-F16C264A4F0F}" sibTransId="{D8EFC318-A588-422E-B64A-504BDF94AE2B}"/>
    <dgm:cxn modelId="{99BEAB4B-BB44-47EB-80AA-2EF56114BE9C}" type="presOf" srcId="{A0602071-0005-4CA2-B0C9-EF318F78C9A1}" destId="{26346BB5-8E3A-474D-B2E9-CEEF32BEAD85}" srcOrd="0" destOrd="0" presId="urn:microsoft.com/office/officeart/2005/8/layout/cycle6"/>
    <dgm:cxn modelId="{25624A06-23E1-46E0-BAB5-913DFE58DBE6}" type="presOf" srcId="{84E9189A-5D80-42C5-A3D1-6205CE9D6A26}" destId="{F98B5D2B-A5C9-4F70-9FCC-419595FA50ED}" srcOrd="0" destOrd="0" presId="urn:microsoft.com/office/officeart/2005/8/layout/cycle6"/>
    <dgm:cxn modelId="{96E909FE-EF9E-4683-B6F7-6F3145868382}" type="presOf" srcId="{F65981E1-5D5E-4B9D-B234-F15CA282AF6F}" destId="{5950B5CE-60C3-4098-A181-E261E385C9B9}" srcOrd="0" destOrd="0" presId="urn:microsoft.com/office/officeart/2005/8/layout/cycle6"/>
    <dgm:cxn modelId="{10778F11-04A9-44FE-BA9F-960DC973FE1D}" srcId="{77DBEA39-3DFD-452E-B94C-0C4B919B2131}" destId="{F65981E1-5D5E-4B9D-B234-F15CA282AF6F}" srcOrd="1" destOrd="0" parTransId="{EE2DA71A-81B5-4EC2-8A12-34AF8CBA1C26}" sibTransId="{A0602071-0005-4CA2-B0C9-EF318F78C9A1}"/>
    <dgm:cxn modelId="{5CAF8C2B-E46F-4E6B-AA7B-4BCD7706B047}" type="presOf" srcId="{D8EFC318-A588-422E-B64A-504BDF94AE2B}" destId="{43C61D1A-50F0-427C-9FBA-156C5531F3FF}" srcOrd="0" destOrd="0" presId="urn:microsoft.com/office/officeart/2005/8/layout/cycle6"/>
    <dgm:cxn modelId="{6657BE4E-F637-408B-B825-143BB1C4A178}" type="presParOf" srcId="{B2B6A61D-47B1-41DF-AA27-912D27BA5E72}" destId="{F98B5D2B-A5C9-4F70-9FCC-419595FA50ED}" srcOrd="0" destOrd="0" presId="urn:microsoft.com/office/officeart/2005/8/layout/cycle6"/>
    <dgm:cxn modelId="{69BD187C-4C20-4058-BCB1-56F14F942644}" type="presParOf" srcId="{B2B6A61D-47B1-41DF-AA27-912D27BA5E72}" destId="{3DD67257-F56A-41C3-A36C-CBA0C8F584F7}" srcOrd="1" destOrd="0" presId="urn:microsoft.com/office/officeart/2005/8/layout/cycle6"/>
    <dgm:cxn modelId="{696A5633-2DE3-4178-AC05-80339A1E07E9}" type="presParOf" srcId="{B2B6A61D-47B1-41DF-AA27-912D27BA5E72}" destId="{43C61D1A-50F0-427C-9FBA-156C5531F3FF}" srcOrd="2" destOrd="0" presId="urn:microsoft.com/office/officeart/2005/8/layout/cycle6"/>
    <dgm:cxn modelId="{C6546DD0-EB8F-4CC3-8195-9508C165D176}" type="presParOf" srcId="{B2B6A61D-47B1-41DF-AA27-912D27BA5E72}" destId="{5950B5CE-60C3-4098-A181-E261E385C9B9}" srcOrd="3" destOrd="0" presId="urn:microsoft.com/office/officeart/2005/8/layout/cycle6"/>
    <dgm:cxn modelId="{052B6076-F547-4418-B389-C1CA3A9777CE}" type="presParOf" srcId="{B2B6A61D-47B1-41DF-AA27-912D27BA5E72}" destId="{E5B09C66-97DC-4032-8BC2-FF9E23FA37BA}" srcOrd="4" destOrd="0" presId="urn:microsoft.com/office/officeart/2005/8/layout/cycle6"/>
    <dgm:cxn modelId="{F7909E87-BC31-4091-87FD-917270E0D1E1}" type="presParOf" srcId="{B2B6A61D-47B1-41DF-AA27-912D27BA5E72}" destId="{26346BB5-8E3A-474D-B2E9-CEEF32BEAD85}"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C4A81D-B8EF-45F6-AC19-636AA94D4C9E}" type="doc">
      <dgm:prSet loTypeId="urn:microsoft.com/office/officeart/2005/8/layout/default#1" loCatId="list" qsTypeId="urn:microsoft.com/office/officeart/2005/8/quickstyle/simple1" qsCatId="simple" csTypeId="urn:microsoft.com/office/officeart/2005/8/colors/colorful1#4" csCatId="colorful" phldr="1"/>
      <dgm:spPr/>
      <dgm:t>
        <a:bodyPr/>
        <a:lstStyle/>
        <a:p>
          <a:endParaRPr lang="ru-RU"/>
        </a:p>
      </dgm:t>
    </dgm:pt>
    <dgm:pt modelId="{D881F668-F1EA-42DE-9FCE-FE81D08CB923}">
      <dgm:prSet custT="1"/>
      <dgm:spPr/>
      <dgm:t>
        <a:bodyPr/>
        <a:lstStyle/>
        <a:p>
          <a:pPr algn="just"/>
          <a:r>
            <a:rPr lang="ru-RU" sz="3200" b="1" dirty="0" smtClean="0">
              <a:latin typeface="Times New Roman" pitchFamily="18" charset="0"/>
              <a:cs typeface="Times New Roman" pitchFamily="18" charset="0"/>
            </a:rPr>
            <a:t>Взятка</a:t>
          </a:r>
          <a:r>
            <a:rPr lang="en-US"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принимаемые должностным лицом материальные ценности (предметы или деньги) или какая-либо имущественная выгода или услуги за действие (бездействие) в интересах взяткодателя, которое это лицо могло или должно было совершить в силу своего служебного положения.</a:t>
          </a:r>
          <a:endParaRPr lang="ru-RU" sz="3200" dirty="0">
            <a:latin typeface="Times New Roman" pitchFamily="18" charset="0"/>
            <a:cs typeface="Times New Roman" pitchFamily="18" charset="0"/>
          </a:endParaRPr>
        </a:p>
      </dgm:t>
    </dgm:pt>
    <dgm:pt modelId="{AD18BBB9-5463-41B7-B2EE-F590D2BEB195}" type="parTrans" cxnId="{49266300-AE9B-482B-B8BF-79FAB5209DA8}">
      <dgm:prSet/>
      <dgm:spPr/>
      <dgm:t>
        <a:bodyPr/>
        <a:lstStyle/>
        <a:p>
          <a:endParaRPr lang="ru-RU"/>
        </a:p>
      </dgm:t>
    </dgm:pt>
    <dgm:pt modelId="{4ECA9254-C44B-49EF-A349-7CC677048223}" type="sibTrans" cxnId="{49266300-AE9B-482B-B8BF-79FAB5209DA8}">
      <dgm:prSet/>
      <dgm:spPr/>
      <dgm:t>
        <a:bodyPr/>
        <a:lstStyle/>
        <a:p>
          <a:endParaRPr lang="ru-RU"/>
        </a:p>
      </dgm:t>
    </dgm:pt>
    <dgm:pt modelId="{02DB2AC2-52F2-4DC2-831E-ED406B6047BF}" type="pres">
      <dgm:prSet presAssocID="{F5C4A81D-B8EF-45F6-AC19-636AA94D4C9E}" presName="diagram" presStyleCnt="0">
        <dgm:presLayoutVars>
          <dgm:dir/>
          <dgm:resizeHandles val="exact"/>
        </dgm:presLayoutVars>
      </dgm:prSet>
      <dgm:spPr/>
      <dgm:t>
        <a:bodyPr/>
        <a:lstStyle/>
        <a:p>
          <a:endParaRPr lang="ru-RU"/>
        </a:p>
      </dgm:t>
    </dgm:pt>
    <dgm:pt modelId="{FDC8550B-EA80-4E9E-989C-C316731EE89A}" type="pres">
      <dgm:prSet presAssocID="{D881F668-F1EA-42DE-9FCE-FE81D08CB923}" presName="node" presStyleLbl="node1" presStyleIdx="0" presStyleCnt="1">
        <dgm:presLayoutVars>
          <dgm:bulletEnabled val="1"/>
        </dgm:presLayoutVars>
      </dgm:prSet>
      <dgm:spPr/>
      <dgm:t>
        <a:bodyPr/>
        <a:lstStyle/>
        <a:p>
          <a:endParaRPr lang="ru-RU"/>
        </a:p>
      </dgm:t>
    </dgm:pt>
  </dgm:ptLst>
  <dgm:cxnLst>
    <dgm:cxn modelId="{4B1CD8D8-310A-47E1-9032-8851AB07D135}" type="presOf" srcId="{F5C4A81D-B8EF-45F6-AC19-636AA94D4C9E}" destId="{02DB2AC2-52F2-4DC2-831E-ED406B6047BF}" srcOrd="0" destOrd="0" presId="urn:microsoft.com/office/officeart/2005/8/layout/default#1"/>
    <dgm:cxn modelId="{1421DB9C-3E86-4D83-AF9E-F12C63F4391A}" type="presOf" srcId="{D881F668-F1EA-42DE-9FCE-FE81D08CB923}" destId="{FDC8550B-EA80-4E9E-989C-C316731EE89A}" srcOrd="0" destOrd="0" presId="urn:microsoft.com/office/officeart/2005/8/layout/default#1"/>
    <dgm:cxn modelId="{49266300-AE9B-482B-B8BF-79FAB5209DA8}" srcId="{F5C4A81D-B8EF-45F6-AC19-636AA94D4C9E}" destId="{D881F668-F1EA-42DE-9FCE-FE81D08CB923}" srcOrd="0" destOrd="0" parTransId="{AD18BBB9-5463-41B7-B2EE-F590D2BEB195}" sibTransId="{4ECA9254-C44B-49EF-A349-7CC677048223}"/>
    <dgm:cxn modelId="{1EAD3F6D-0643-4FB3-9FE2-C7E060FF0EB5}" type="presParOf" srcId="{02DB2AC2-52F2-4DC2-831E-ED406B6047BF}" destId="{FDC8550B-EA80-4E9E-989C-C316731EE89A}"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3#7">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3#9">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656CD5F8-E9F4-4824-B968-E089D48F7272}"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656CD5F8-E9F4-4824-B968-E089D48F727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6CD5F8-E9F4-4824-B968-E089D48F7272}"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6CD5F8-E9F4-4824-B968-E089D48F7272}"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6CD5F8-E9F4-4824-B968-E089D48F7272}"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656CD5F8-E9F4-4824-B968-E089D48F7272}"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C11DCD7-8193-4F19-823D-A3C36D21A5DB}" type="datetimeFigureOut">
              <a:rPr lang="ru-RU" smtClean="0"/>
              <a:pPr/>
              <a:t>20.07.2017</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56CD5F8-E9F4-4824-B968-E089D48F727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361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50006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Легальное понятие коррупции</a:t>
            </a:r>
            <a:endParaRPr lang="ru-RU" dirty="0">
              <a:solidFill>
                <a:schemeClr val="accent2">
                  <a:lumMod val="75000"/>
                </a:schemeClr>
              </a:solidFill>
              <a:latin typeface="Times New Roman" pitchFamily="18" charset="0"/>
              <a:cs typeface="Times New Roman" pitchFamily="18" charset="0"/>
            </a:endParaRPr>
          </a:p>
        </p:txBody>
      </p:sp>
      <p:graphicFrame>
        <p:nvGraphicFramePr>
          <p:cNvPr id="6" name="Содержимое 5"/>
          <p:cNvGraphicFramePr>
            <a:graphicFrameLocks noGrp="1"/>
          </p:cNvGraphicFramePr>
          <p:nvPr>
            <p:ph sz="quarter" idx="1"/>
          </p:nvPr>
        </p:nvGraphicFramePr>
        <p:xfrm>
          <a:off x="500034" y="500042"/>
          <a:ext cx="8183880"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183880" cy="677214"/>
          </a:xfrm>
        </p:spPr>
        <p:txBody>
          <a:bodyPr>
            <a:normAutofit/>
          </a:bodyPr>
          <a:lstStyle/>
          <a:p>
            <a:pPr algn="ctr"/>
            <a:r>
              <a:rPr lang="ru-RU" sz="3200" dirty="0" smtClean="0">
                <a:solidFill>
                  <a:schemeClr val="accent2">
                    <a:lumMod val="75000"/>
                  </a:schemeClr>
                </a:solidFill>
                <a:latin typeface="Times New Roman" pitchFamily="18" charset="0"/>
                <a:cs typeface="Times New Roman" pitchFamily="18" charset="0"/>
              </a:rPr>
              <a:t>Понятие взятки</a:t>
            </a:r>
            <a:endParaRPr lang="ru-RU" sz="32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214422"/>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183880" cy="534338"/>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Форма взятки</a:t>
            </a:r>
            <a:endParaRPr lang="ru-RU" dirty="0">
              <a:solidFill>
                <a:schemeClr val="accent2">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500034" y="1071546"/>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183880" cy="534338"/>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Форма взятки</a:t>
            </a:r>
            <a:endParaRPr lang="ru-RU"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142984"/>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52"/>
            <a:ext cx="8183880" cy="500066"/>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Субъекты преступлений</a:t>
            </a:r>
            <a:r>
              <a:rPr lang="en-US" sz="2400" dirty="0" smtClean="0">
                <a:solidFill>
                  <a:schemeClr val="accent2">
                    <a:lumMod val="75000"/>
                  </a:schemeClr>
                </a:solidFill>
                <a:latin typeface="Times New Roman" pitchFamily="18" charset="0"/>
                <a:cs typeface="Times New Roman" pitchFamily="18" charset="0"/>
              </a:rPr>
              <a:t> </a:t>
            </a:r>
            <a:r>
              <a:rPr lang="ru-RU" sz="2400" dirty="0" smtClean="0">
                <a:solidFill>
                  <a:schemeClr val="accent2">
                    <a:lumMod val="75000"/>
                  </a:schemeClr>
                </a:solidFill>
                <a:latin typeface="Times New Roman" pitchFamily="18" charset="0"/>
                <a:cs typeface="Times New Roman" pitchFamily="18" charset="0"/>
              </a:rPr>
              <a:t>коррупционной направленности</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500034" y="857232"/>
          <a:ext cx="8183880" cy="554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183880" cy="534338"/>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Соучастие родственников</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71546"/>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183880" cy="534338"/>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Коррупционные уголовно-правовые деяния</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9" name="Содержимое 8"/>
          <p:cNvGraphicFramePr>
            <a:graphicFrameLocks noGrp="1"/>
          </p:cNvGraphicFramePr>
          <p:nvPr>
            <p:ph sz="quarter" idx="1"/>
          </p:nvPr>
        </p:nvGraphicFramePr>
        <p:xfrm>
          <a:off x="500034" y="785794"/>
          <a:ext cx="818388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Получение взятки</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71546"/>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290 УК РФ </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214422"/>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52"/>
            <a:ext cx="8183880" cy="622932"/>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290 УК РФ </a:t>
            </a:r>
            <a:endParaRPr lang="ru-RU"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428596" y="857232"/>
          <a:ext cx="8183880" cy="5613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43042" y="5643578"/>
            <a:ext cx="5708726" cy="642942"/>
          </a:xfrm>
        </p:spPr>
        <p:txBody>
          <a:bodyPr>
            <a:normAutofit/>
          </a:bodyPr>
          <a:lstStyle/>
          <a:p>
            <a:pPr algn="ctr"/>
            <a:r>
              <a:rPr lang="ru-RU" sz="1600" b="1" dirty="0" smtClean="0">
                <a:solidFill>
                  <a:schemeClr val="tx1">
                    <a:lumMod val="95000"/>
                    <a:lumOff val="5000"/>
                  </a:schemeClr>
                </a:solidFill>
                <a:latin typeface="Times New Roman" pitchFamily="18" charset="0"/>
                <a:cs typeface="Times New Roman" pitchFamily="18" charset="0"/>
              </a:rPr>
              <a:t>Управление по вопросам противодействия коррупции администрации Владимирской области</a:t>
            </a:r>
            <a:endParaRPr lang="ru-RU" sz="1600" b="1" dirty="0">
              <a:solidFill>
                <a:schemeClr val="tx1">
                  <a:lumMod val="95000"/>
                  <a:lumOff val="5000"/>
                </a:schemeClr>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214282" y="1500174"/>
            <a:ext cx="8786874" cy="1543048"/>
          </a:xfrm>
        </p:spPr>
        <p:txBody>
          <a:bodyPr>
            <a:noAutofit/>
          </a:bodyPr>
          <a:lstStyle/>
          <a:p>
            <a:r>
              <a:rPr lang="ru-RU" sz="2800" b="1" dirty="0" smtClean="0">
                <a:solidFill>
                  <a:srgbClr val="002060"/>
                </a:solidFill>
                <a:latin typeface="Times New Roman" pitchFamily="18" charset="0"/>
                <a:cs typeface="Times New Roman" pitchFamily="18" charset="0"/>
              </a:rPr>
              <a:t>Уголовная и административная ответственность за совершение коррупционных преступлений и правонарушений</a:t>
            </a:r>
            <a:endParaRPr lang="ru-RU" sz="2800" b="1" dirty="0">
              <a:solidFill>
                <a:srgbClr val="002060"/>
              </a:solidFill>
              <a:latin typeface="Times New Roman" pitchFamily="18" charset="0"/>
              <a:cs typeface="Times New Roman" pitchFamily="18" charset="0"/>
            </a:endParaRPr>
          </a:p>
        </p:txBody>
      </p:sp>
      <p:pic>
        <p:nvPicPr>
          <p:cNvPr id="1026" name="Picture 2" descr="C:\Users\carev-sa\Desktop\Презентация по УО и АО за коррупцию\Картинки\600px-Coat_of_arms_of_Vladimiri_Oblast.png"/>
          <p:cNvPicPr>
            <a:picLocks noChangeAspect="1" noChangeArrowheads="1"/>
          </p:cNvPicPr>
          <p:nvPr/>
        </p:nvPicPr>
        <p:blipFill>
          <a:blip r:embed="rId2" cstate="print"/>
          <a:srcRect/>
          <a:stretch>
            <a:fillRect/>
          </a:stretch>
        </p:blipFill>
        <p:spPr bwMode="auto">
          <a:xfrm>
            <a:off x="3428992" y="3714752"/>
            <a:ext cx="2214578" cy="1852606"/>
          </a:xfrm>
          <a:prstGeom prst="rect">
            <a:avLst/>
          </a:prstGeom>
          <a:noFill/>
        </p:spPr>
      </p:pic>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Дача взятки</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71546"/>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291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142984"/>
          <a:ext cx="8183562" cy="532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183880" cy="622932"/>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291 УК РФ </a:t>
            </a:r>
            <a:endParaRPr lang="ru-RU"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500034" y="1214422"/>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52"/>
            <a:ext cx="8183880" cy="642942"/>
          </a:xfrm>
        </p:spPr>
        <p:txBody>
          <a:bodyPr>
            <a:normAutofit/>
          </a:bodyPr>
          <a:lstStyle/>
          <a:p>
            <a:pPr algn="ctr"/>
            <a:r>
              <a:rPr lang="ru-RU" sz="2800" dirty="0" smtClean="0">
                <a:solidFill>
                  <a:schemeClr val="accent2">
                    <a:lumMod val="75000"/>
                  </a:schemeClr>
                </a:solidFill>
                <a:latin typeface="Times New Roman" pitchFamily="18" charset="0"/>
                <a:cs typeface="Times New Roman" pitchFamily="18" charset="0"/>
              </a:rPr>
              <a:t>Посредничество во взяточничестве</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71472" y="785794"/>
          <a:ext cx="8183880" cy="554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183880" cy="605776"/>
          </a:xfrm>
        </p:spPr>
        <p:txBody>
          <a:bodyPr>
            <a:normAutofit fontScale="90000"/>
          </a:bodyPr>
          <a:lstStyle/>
          <a:p>
            <a:r>
              <a:rPr lang="ru-RU" dirty="0" smtClean="0">
                <a:solidFill>
                  <a:schemeClr val="accent2">
                    <a:lumMod val="75000"/>
                  </a:schemeClr>
                </a:solidFill>
                <a:latin typeface="Times New Roman" pitchFamily="18" charset="0"/>
                <a:cs typeface="Times New Roman" pitchFamily="18" charset="0"/>
              </a:rPr>
              <a:t>Состав ст. 291.1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3238" y="530225"/>
          <a:ext cx="8183562" cy="5399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3"/>
          <p:cNvGraphicFramePr>
            <a:graphicFrameLocks/>
          </p:cNvGraphicFramePr>
          <p:nvPr/>
        </p:nvGraphicFramePr>
        <p:xfrm>
          <a:off x="500034" y="928670"/>
          <a:ext cx="8183562" cy="53276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291.1 УК РФ</a:t>
            </a:r>
            <a:endParaRPr lang="ru-RU" dirty="0">
              <a:latin typeface="Times New Roman" pitchFamily="18" charset="0"/>
              <a:cs typeface="Times New Roman" pitchFamily="18" charset="0"/>
            </a:endParaRPr>
          </a:p>
        </p:txBody>
      </p:sp>
      <p:graphicFrame>
        <p:nvGraphicFramePr>
          <p:cNvPr id="6" name="Содержимое 4"/>
          <p:cNvGraphicFramePr>
            <a:graphicFrameLocks noGrp="1"/>
          </p:cNvGraphicFramePr>
          <p:nvPr>
            <p:ph sz="quarter" idx="1"/>
          </p:nvPr>
        </p:nvGraphicFramePr>
        <p:xfrm>
          <a:off x="500034" y="1071546"/>
          <a:ext cx="8183562" cy="5399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Коммерческий подкуп</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142984"/>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204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71546"/>
          <a:ext cx="8183562" cy="532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204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6" name="Содержимое 4"/>
          <p:cNvGraphicFramePr>
            <a:graphicFrameLocks noGrp="1"/>
          </p:cNvGraphicFramePr>
          <p:nvPr>
            <p:ph sz="quarter" idx="1"/>
          </p:nvPr>
        </p:nvGraphicFramePr>
        <p:xfrm>
          <a:off x="500034" y="1142984"/>
          <a:ext cx="8183562" cy="5327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183880" cy="534338"/>
          </a:xfrm>
        </p:spPr>
        <p:txBody>
          <a:bodyPr>
            <a:normAutofit fontScale="90000"/>
          </a:bodyPr>
          <a:lstStyle/>
          <a:p>
            <a:pPr algn="ctr"/>
            <a:r>
              <a:rPr lang="ru-RU" sz="2800" dirty="0" smtClean="0">
                <a:solidFill>
                  <a:schemeClr val="accent2">
                    <a:lumMod val="75000"/>
                  </a:schemeClr>
                </a:solidFill>
                <a:latin typeface="Times New Roman" pitchFamily="18" charset="0"/>
                <a:cs typeface="Times New Roman" pitchFamily="18" charset="0"/>
              </a:rPr>
              <a:t>Провокация взятки либо коммерческого подкупа</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357298"/>
          <a:ext cx="8183880" cy="5041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183880" cy="677214"/>
          </a:xfrm>
        </p:spPr>
        <p:txBody>
          <a:bodyPr>
            <a:normAutofit fontScale="90000"/>
          </a:bodyPr>
          <a:lstStyle/>
          <a:p>
            <a:pPr algn="ctr"/>
            <a:r>
              <a:rPr lang="ru-RU" dirty="0" smtClean="0">
                <a:solidFill>
                  <a:srgbClr val="002060"/>
                </a:solidFill>
                <a:latin typeface="Times New Roman" pitchFamily="18" charset="0"/>
                <a:cs typeface="Times New Roman" pitchFamily="18" charset="0"/>
              </a:rPr>
              <a:t>Историческая справка</a:t>
            </a:r>
            <a:endParaRPr lang="ru-RU" dirty="0">
              <a:solidFill>
                <a:srgbClr val="00206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71546"/>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57166"/>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304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71546"/>
          <a:ext cx="8183562" cy="532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304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500034" y="1142984"/>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183880" cy="642942"/>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Незаконное участие в предпринимательской деятельности</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142984"/>
          <a:ext cx="8183880" cy="5256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289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71546"/>
          <a:ext cx="8183562" cy="532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289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7" name="Содержимое 4"/>
          <p:cNvGraphicFramePr>
            <a:graphicFrameLocks noGrp="1"/>
          </p:cNvGraphicFramePr>
          <p:nvPr>
            <p:ph sz="quarter" idx="1"/>
          </p:nvPr>
        </p:nvGraphicFramePr>
        <p:xfrm>
          <a:off x="500034" y="928670"/>
          <a:ext cx="8183562" cy="5399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Служебный подлог</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142984"/>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292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214422"/>
          <a:ext cx="8183562" cy="532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292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7" name="Содержимое 4"/>
          <p:cNvGraphicFramePr>
            <a:graphicFrameLocks noGrp="1"/>
          </p:cNvGraphicFramePr>
          <p:nvPr>
            <p:ph sz="quarter" idx="1"/>
          </p:nvPr>
        </p:nvGraphicFramePr>
        <p:xfrm>
          <a:off x="500034" y="1000108"/>
          <a:ext cx="8183562" cy="5399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183880" cy="462900"/>
          </a:xfrm>
        </p:spPr>
        <p:txBody>
          <a:bodyPr>
            <a:noAutofit/>
          </a:bodyPr>
          <a:lstStyle/>
          <a:p>
            <a:pPr algn="ctr"/>
            <a:r>
              <a:rPr lang="ru-RU" sz="1800" b="1" dirty="0" smtClean="0">
                <a:solidFill>
                  <a:schemeClr val="accent2">
                    <a:lumMod val="75000"/>
                  </a:schemeClr>
                </a:solidFill>
                <a:latin typeface="Times New Roman" pitchFamily="18" charset="0"/>
                <a:cs typeface="Times New Roman" pitchFamily="18" charset="0"/>
              </a:rPr>
              <a:t>Уголовно-правовая ответственность за коррупционные преступления</a:t>
            </a:r>
            <a:endParaRPr lang="ru-RU" sz="1800" b="1"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571481"/>
          <a:ext cx="8183562" cy="6112217"/>
        </p:xfrm>
        <a:graphic>
          <a:graphicData uri="http://schemas.openxmlformats.org/drawingml/2006/table">
            <a:tbl>
              <a:tblPr firstRow="1" bandRow="1">
                <a:tableStyleId>{073A0DAA-6AF3-43AB-8588-CEC1D06C72B9}</a:tableStyleId>
              </a:tblPr>
              <a:tblGrid>
                <a:gridCol w="4068762"/>
                <a:gridCol w="4114800"/>
              </a:tblGrid>
              <a:tr h="398532">
                <a:tc>
                  <a:txBody>
                    <a:bodyPr/>
                    <a:lstStyle/>
                    <a:p>
                      <a:pPr algn="ctr"/>
                      <a:r>
                        <a:rPr lang="ru-RU" sz="1600" dirty="0" smtClean="0"/>
                        <a:t>Преступление (ст. 290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t>Наказание</a:t>
                      </a:r>
                      <a:endParaRPr lang="ru-RU" sz="1600" dirty="0">
                        <a:latin typeface="Times New Roman" pitchFamily="18" charset="0"/>
                        <a:cs typeface="Times New Roman" pitchFamily="18" charset="0"/>
                      </a:endParaRPr>
                    </a:p>
                  </a:txBody>
                  <a:tcPr anchor="ctr"/>
                </a:tc>
              </a:tr>
              <a:tr h="3244805">
                <a:tc>
                  <a:txBody>
                    <a:bodyPr/>
                    <a:lstStyle/>
                    <a:p>
                      <a:pPr algn="ctr"/>
                      <a:r>
                        <a:rPr kumimoji="0" lang="ru-RU" sz="1200" b="1" kern="1200" dirty="0" smtClean="0">
                          <a:latin typeface="Times New Roman" pitchFamily="18" charset="0"/>
                          <a:cs typeface="Times New Roman" pitchFamily="18" charset="0"/>
                        </a:rPr>
                        <a:t> Получение должностным лицом, иностранным должностным лицом либо должностным лицом публичной международной организации лично или через посредника взятки в виде денег, ценных бумаг, иного имущества либо в виде незаконных оказания ему услуг имущественного характера, предоставления иных имущественных прав (в том числе когда взятка по указанию должностного лица передается иному физическому или юридическому лицу) за совершение действий (бездействие) в пользу взяткодателя или представляемых им лиц, если указанные действия (бездействие) входят в служебные полномочия должностного лица либо если оно в силу должностного положения может способствовать указанным действиям (бездействию), а равно за общее покровительство или попустительство по службе</a:t>
                      </a:r>
                    </a:p>
                  </a:txBody>
                  <a:tcPr anchor="ctr"/>
                </a:tc>
                <a:tc>
                  <a:txBody>
                    <a:bodyPr/>
                    <a:lstStyle/>
                    <a:p>
                      <a:pPr algn="just"/>
                      <a:r>
                        <a:rPr kumimoji="0" lang="ru-RU" sz="1200" b="0" kern="1200" dirty="0" smtClean="0">
                          <a:latin typeface="Times New Roman" pitchFamily="18" charset="0"/>
                          <a:cs typeface="Times New Roman" pitchFamily="18" charset="0"/>
                        </a:rPr>
                        <a:t>1)</a:t>
                      </a:r>
                      <a:r>
                        <a:rPr kumimoji="0" lang="ru-RU" sz="1200" b="0" kern="1200" baseline="0" dirty="0" smtClean="0">
                          <a:latin typeface="Times New Roman" pitchFamily="18" charset="0"/>
                          <a:cs typeface="Times New Roman" pitchFamily="18" charset="0"/>
                        </a:rPr>
                        <a:t> </a:t>
                      </a:r>
                      <a:r>
                        <a:rPr kumimoji="0" lang="ru-RU" sz="1200" b="1" kern="1200" dirty="0" smtClean="0">
                          <a:latin typeface="Times New Roman" pitchFamily="18" charset="0"/>
                          <a:cs typeface="Times New Roman" pitchFamily="18" charset="0"/>
                        </a:rPr>
                        <a:t>штраф</a:t>
                      </a:r>
                      <a:r>
                        <a:rPr kumimoji="0" lang="ru-RU" sz="1200" b="0" kern="1200" dirty="0" smtClean="0">
                          <a:latin typeface="Times New Roman" pitchFamily="18" charset="0"/>
                          <a:cs typeface="Times New Roman" pitchFamily="18" charset="0"/>
                        </a:rPr>
                        <a:t> в размере до одного миллиона рублей, или в размере заработной платы или иного дохода осужденного за период до двух лет, или в размере от десятикратной до пятидесятикратной суммы взятки с лишение права занимать определенные должности или заниматься определенной деятельностью на срок до трех лет;</a:t>
                      </a:r>
                    </a:p>
                    <a:p>
                      <a:pPr algn="just"/>
                      <a:r>
                        <a:rPr kumimoji="0" lang="ru-RU" sz="1200" b="0" kern="1200" dirty="0" smtClean="0">
                          <a:latin typeface="Times New Roman" pitchFamily="18" charset="0"/>
                          <a:cs typeface="Times New Roman" pitchFamily="18" charset="0"/>
                        </a:rPr>
                        <a:t> 2)</a:t>
                      </a:r>
                      <a:r>
                        <a:rPr kumimoji="0" lang="ru-RU" sz="1200" b="0" kern="1200" baseline="0" dirty="0" smtClean="0">
                          <a:latin typeface="Times New Roman" pitchFamily="18" charset="0"/>
                          <a:cs typeface="Times New Roman" pitchFamily="18" charset="0"/>
                        </a:rPr>
                        <a:t> </a:t>
                      </a:r>
                      <a:r>
                        <a:rPr kumimoji="0" lang="ru-RU" sz="1200" b="1" kern="1200" dirty="0" smtClean="0">
                          <a:latin typeface="Times New Roman" pitchFamily="18" charset="0"/>
                          <a:cs typeface="Times New Roman" pitchFamily="18" charset="0"/>
                        </a:rPr>
                        <a:t>исправительные работы </a:t>
                      </a:r>
                      <a:r>
                        <a:rPr kumimoji="0" lang="ru-RU" sz="1200" b="0" kern="1200" dirty="0" smtClean="0">
                          <a:latin typeface="Times New Roman" pitchFamily="18" charset="0"/>
                          <a:cs typeface="Times New Roman" pitchFamily="18" charset="0"/>
                        </a:rPr>
                        <a:t>на срок от одного года до двух лет с лишение права занимать определенные должности или заниматься определенной деятельностью на срок до трех лет;</a:t>
                      </a:r>
                    </a:p>
                    <a:p>
                      <a:pPr algn="just"/>
                      <a:r>
                        <a:rPr kumimoji="0" lang="ru-RU" sz="1200" b="0" kern="1200" dirty="0" smtClean="0">
                          <a:latin typeface="Times New Roman" pitchFamily="18" charset="0"/>
                          <a:cs typeface="Times New Roman" pitchFamily="18" charset="0"/>
                        </a:rPr>
                        <a:t> 3)</a:t>
                      </a:r>
                      <a:r>
                        <a:rPr kumimoji="0" lang="ru-RU" sz="1200" b="0" kern="1200" baseline="0" dirty="0" smtClean="0">
                          <a:latin typeface="Times New Roman" pitchFamily="18" charset="0"/>
                          <a:cs typeface="Times New Roman" pitchFamily="18" charset="0"/>
                        </a:rPr>
                        <a:t> </a:t>
                      </a:r>
                      <a:r>
                        <a:rPr kumimoji="0" lang="ru-RU" sz="1200" b="1" kern="1200" dirty="0" smtClean="0">
                          <a:latin typeface="Times New Roman" pitchFamily="18" charset="0"/>
                          <a:cs typeface="Times New Roman" pitchFamily="18" charset="0"/>
                        </a:rPr>
                        <a:t>принудительные работы </a:t>
                      </a:r>
                      <a:r>
                        <a:rPr kumimoji="0" lang="ru-RU" sz="1200" b="0" kern="1200" dirty="0" smtClean="0">
                          <a:latin typeface="Times New Roman" pitchFamily="18" charset="0"/>
                          <a:cs typeface="Times New Roman" pitchFamily="18" charset="0"/>
                        </a:rPr>
                        <a:t>на срок до пяти лет с лишение права занимать определенные должности или заниматься определенной деятельностью на срок до трех лет;</a:t>
                      </a:r>
                    </a:p>
                    <a:p>
                      <a:pPr algn="just"/>
                      <a:r>
                        <a:rPr kumimoji="0" lang="ru-RU" sz="1200" b="0" kern="1200" dirty="0" smtClean="0">
                          <a:latin typeface="Times New Roman" pitchFamily="18" charset="0"/>
                          <a:cs typeface="Times New Roman" pitchFamily="18" charset="0"/>
                        </a:rPr>
                        <a:t>4) </a:t>
                      </a:r>
                      <a:r>
                        <a:rPr kumimoji="0" lang="ru-RU" sz="1200" b="1" kern="1200" dirty="0" smtClean="0">
                          <a:latin typeface="Times New Roman" pitchFamily="18" charset="0"/>
                          <a:cs typeface="Times New Roman" pitchFamily="18" charset="0"/>
                        </a:rPr>
                        <a:t>лишение свободы </a:t>
                      </a:r>
                      <a:r>
                        <a:rPr kumimoji="0" lang="ru-RU" sz="1200" b="0" kern="1200" dirty="0" smtClean="0">
                          <a:latin typeface="Times New Roman" pitchFamily="18" charset="0"/>
                          <a:cs typeface="Times New Roman" pitchFamily="18" charset="0"/>
                        </a:rPr>
                        <a:t>на срок до трех лет со штраф в размере от десятикратной до двадцатикратной суммы взятки или без такового.</a:t>
                      </a:r>
                    </a:p>
                  </a:txBody>
                  <a:tcPr/>
                </a:tc>
              </a:tr>
              <a:tr h="2399725">
                <a:tc>
                  <a:txBody>
                    <a:bodyPr/>
                    <a:lstStyle/>
                    <a:p>
                      <a:pPr algn="ctr"/>
                      <a:r>
                        <a:rPr kumimoji="0" lang="ru-RU" sz="1200" b="1" kern="1200" dirty="0" smtClean="0">
                          <a:latin typeface="Times New Roman" pitchFamily="18" charset="0"/>
                          <a:cs typeface="Times New Roman" pitchFamily="18" charset="0"/>
                        </a:rPr>
                        <a:t>Получение должностным лицом, иностранным должностным лицом либо должностным лицом публичной международной организации взятки в значительном размере</a:t>
                      </a:r>
                    </a:p>
                  </a:txBody>
                  <a:tcPr anchor="ctr"/>
                </a:tc>
                <a:tc>
                  <a:txBody>
                    <a:bodyPr/>
                    <a:lstStyle/>
                    <a:p>
                      <a:pPr algn="just"/>
                      <a:r>
                        <a:rPr kumimoji="0" lang="ru-RU" sz="1200" b="0" kern="1200" dirty="0" smtClean="0">
                          <a:latin typeface="Times New Roman" pitchFamily="18" charset="0"/>
                          <a:cs typeface="Times New Roman" pitchFamily="18" charset="0"/>
                        </a:rPr>
                        <a:t>1) </a:t>
                      </a:r>
                      <a:r>
                        <a:rPr kumimoji="0" lang="ru-RU" sz="1200" b="1" kern="1200" dirty="0" smtClean="0">
                          <a:latin typeface="Times New Roman" pitchFamily="18" charset="0"/>
                          <a:cs typeface="Times New Roman" pitchFamily="18" charset="0"/>
                        </a:rPr>
                        <a:t>штраф</a:t>
                      </a:r>
                      <a:r>
                        <a:rPr kumimoji="0" lang="ru-RU" sz="1200" b="0" kern="1200" dirty="0" smtClean="0">
                          <a:latin typeface="Times New Roman" pitchFamily="18" charset="0"/>
                          <a:cs typeface="Times New Roman" pitchFamily="18" charset="0"/>
                        </a:rPr>
                        <a:t> в размере от двухсот тысяч до одного миллиона пятисот тысяч рублей, или в размере заработной платы или иного дохода осужденного за период от шести месяцев до двух лет, или в размере от тридцатикратной до шестидесятикратной суммы взятки с лишение права занимать определенные должности или заниматься определенной деятельностью на срок до трех лет;</a:t>
                      </a:r>
                    </a:p>
                    <a:p>
                      <a:pPr algn="just"/>
                      <a:r>
                        <a:rPr kumimoji="0" lang="ru-RU" sz="1200" b="0" kern="1200" dirty="0" smtClean="0">
                          <a:latin typeface="Times New Roman" pitchFamily="18" charset="0"/>
                          <a:cs typeface="Times New Roman" pitchFamily="18" charset="0"/>
                        </a:rPr>
                        <a:t>2) </a:t>
                      </a:r>
                      <a:r>
                        <a:rPr kumimoji="0" lang="ru-RU" sz="1200" b="1" kern="1200" dirty="0" smtClean="0">
                          <a:latin typeface="Times New Roman" pitchFamily="18" charset="0"/>
                          <a:cs typeface="Times New Roman" pitchFamily="18" charset="0"/>
                        </a:rPr>
                        <a:t>лишение свободы </a:t>
                      </a:r>
                      <a:r>
                        <a:rPr kumimoji="0" lang="ru-RU" sz="1200" b="0" kern="1200" dirty="0" smtClean="0">
                          <a:latin typeface="Times New Roman" pitchFamily="18" charset="0"/>
                          <a:cs typeface="Times New Roman" pitchFamily="18" charset="0"/>
                        </a:rPr>
                        <a:t>на срок до шести лет со штраф в размере до тридцатикратной суммы взятки или без такового и с лишение права занимать определенные должности или заниматься определенной деятельностью на срок до трех лет или без такового.</a:t>
                      </a:r>
                    </a:p>
                    <a:p>
                      <a:pPr algn="just"/>
                      <a:endParaRPr kumimoji="0" lang="ru-RU" sz="1200" b="0" kern="1200" dirty="0" smtClean="0">
                        <a:latin typeface="Times New Roman" pitchFamily="18" charset="0"/>
                        <a:cs typeface="Times New Roman" pitchFamily="18" charset="0"/>
                      </a:endParaRPr>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0034" y="428605"/>
          <a:ext cx="8183562" cy="6141720"/>
        </p:xfrm>
        <a:graphic>
          <a:graphicData uri="http://schemas.openxmlformats.org/drawingml/2006/table">
            <a:tbl>
              <a:tblPr firstRow="1" bandRow="1">
                <a:tableStyleId>{073A0DAA-6AF3-43AB-8588-CEC1D06C72B9}</a:tableStyleId>
              </a:tblPr>
              <a:tblGrid>
                <a:gridCol w="4091781"/>
                <a:gridCol w="4091781"/>
              </a:tblGrid>
              <a:tr h="324736">
                <a:tc>
                  <a:txBody>
                    <a:bodyPr/>
                    <a:lstStyle/>
                    <a:p>
                      <a:pPr algn="ctr"/>
                      <a:r>
                        <a:rPr lang="ru-RU" sz="1600" dirty="0" smtClean="0">
                          <a:latin typeface="Times New Roman" pitchFamily="18" charset="0"/>
                          <a:cs typeface="Times New Roman" pitchFamily="18" charset="0"/>
                        </a:rPr>
                        <a:t>Преступление (ст. 290 УК РФ)</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tc>
              </a:tr>
              <a:tr h="1874615">
                <a:tc>
                  <a:txBody>
                    <a:bodyPr/>
                    <a:lstStyle/>
                    <a:p>
                      <a:pPr algn="ctr"/>
                      <a:r>
                        <a:rPr kumimoji="0" lang="ru-RU" sz="1100" b="1" kern="1200" dirty="0" smtClean="0">
                          <a:latin typeface="Times New Roman" pitchFamily="18" charset="0"/>
                          <a:cs typeface="Times New Roman" pitchFamily="18" charset="0"/>
                        </a:rPr>
                        <a:t>Получение должностным лицом, иностранным должностным лицом либо должностным лицом публичной международной организации взятки за незаконные действия (бездействие)</a:t>
                      </a:r>
                    </a:p>
                  </a:txBody>
                  <a:tcPr anchor="ctr"/>
                </a:tc>
                <a:tc>
                  <a:txBody>
                    <a:bodyPr/>
                    <a:lstStyle/>
                    <a:p>
                      <a:pPr marL="0" indent="0" algn="just">
                        <a:lnSpc>
                          <a:spcPct val="100000"/>
                        </a:lnSpc>
                        <a:buAutoNum type="arabicParenR"/>
                      </a:pPr>
                      <a:r>
                        <a:rPr kumimoji="0" lang="ru-RU" sz="1100" b="0" kern="1200" dirty="0" smtClean="0">
                          <a:latin typeface="Times New Roman" pitchFamily="18" charset="0"/>
                          <a:cs typeface="Times New Roman" pitchFamily="18" charset="0"/>
                        </a:rPr>
                        <a:t> </a:t>
                      </a:r>
                      <a:r>
                        <a:rPr kumimoji="0" lang="ru-RU" sz="1100" b="1" kern="1200" dirty="0" smtClean="0">
                          <a:latin typeface="Times New Roman" pitchFamily="18" charset="0"/>
                          <a:cs typeface="Times New Roman" pitchFamily="18" charset="0"/>
                        </a:rPr>
                        <a:t>штраф</a:t>
                      </a:r>
                      <a:r>
                        <a:rPr kumimoji="0" lang="ru-RU" sz="1100" b="0" kern="1200" dirty="0" smtClean="0">
                          <a:latin typeface="Times New Roman" pitchFamily="18" charset="0"/>
                          <a:cs typeface="Times New Roman" pitchFamily="18" charset="0"/>
                        </a:rPr>
                        <a:t> в размере от пятисот тысяч до двух миллионов рублей, или в размере заработной платы или иного дохода осужденного за период от шести месяцев до двух лет, или в размере от сорокакратной до семидесятикратной суммы взятки с лишение права занимать определенные должности или заниматься определенной деятельностью на срок до пяти лет; </a:t>
                      </a:r>
                    </a:p>
                    <a:p>
                      <a:pPr marL="0" indent="0" algn="just">
                        <a:lnSpc>
                          <a:spcPct val="100000"/>
                        </a:lnSpc>
                        <a:buNone/>
                      </a:pPr>
                      <a:r>
                        <a:rPr kumimoji="0" lang="ru-RU" sz="1100" b="0" kern="1200" dirty="0" smtClean="0">
                          <a:latin typeface="Times New Roman" pitchFamily="18" charset="0"/>
                          <a:cs typeface="Times New Roman" pitchFamily="18" charset="0"/>
                        </a:rPr>
                        <a:t>2) </a:t>
                      </a:r>
                      <a:r>
                        <a:rPr kumimoji="0" lang="ru-RU" sz="1100" b="1" kern="1200" dirty="0" smtClean="0">
                          <a:latin typeface="Times New Roman" pitchFamily="18" charset="0"/>
                          <a:cs typeface="Times New Roman" pitchFamily="18" charset="0"/>
                        </a:rPr>
                        <a:t>лишение свободы</a:t>
                      </a:r>
                      <a:r>
                        <a:rPr kumimoji="0" lang="ru-RU" sz="1100" b="0" kern="1200" dirty="0" smtClean="0">
                          <a:latin typeface="Times New Roman" pitchFamily="18" charset="0"/>
                          <a:cs typeface="Times New Roman" pitchFamily="18" charset="0"/>
                        </a:rPr>
                        <a:t> на срок от трех до восьми лет со штраф в размере до сорокакратной суммы взятки или без такового и с лишение права занимать определенные должности или заниматься определенной деятельностью на срок до пяти лет или без такового.</a:t>
                      </a:r>
                    </a:p>
                  </a:txBody>
                  <a:tcPr/>
                </a:tc>
              </a:tr>
              <a:tr h="1874615">
                <a:tc>
                  <a:txBody>
                    <a:bodyPr/>
                    <a:lstStyle/>
                    <a:p>
                      <a:pPr algn="ctr"/>
                      <a:r>
                        <a:rPr kumimoji="0" lang="ru-RU" sz="1100" b="1" kern="1200" dirty="0" smtClean="0">
                          <a:latin typeface="Times New Roman" pitchFamily="18" charset="0"/>
                          <a:cs typeface="Times New Roman" pitchFamily="18" charset="0"/>
                        </a:rPr>
                        <a:t>Деяния, совершенные лицом, занимающим государственную должность Российской Федерации или государственную должность субъекта Российской Федерации, а равно главой органа местного самоуправления</a:t>
                      </a:r>
                    </a:p>
                  </a:txBody>
                  <a:tcPr anchor="ctr"/>
                </a:tc>
                <a:tc>
                  <a:txBody>
                    <a:bodyPr/>
                    <a:lstStyle/>
                    <a:p>
                      <a:pPr marL="0" indent="0" algn="just">
                        <a:buAutoNum type="arabicParenR"/>
                      </a:pPr>
                      <a:r>
                        <a:rPr kumimoji="0" lang="ru-RU" sz="1100" b="0" kern="1200" dirty="0" smtClean="0">
                          <a:latin typeface="Times New Roman" pitchFamily="18" charset="0"/>
                          <a:cs typeface="Times New Roman" pitchFamily="18" charset="0"/>
                        </a:rPr>
                        <a:t> </a:t>
                      </a:r>
                      <a:r>
                        <a:rPr kumimoji="0" lang="ru-RU" sz="1100" b="1" kern="1200" dirty="0" smtClean="0">
                          <a:latin typeface="Times New Roman" pitchFamily="18" charset="0"/>
                          <a:cs typeface="Times New Roman" pitchFamily="18" charset="0"/>
                        </a:rPr>
                        <a:t>штраф</a:t>
                      </a:r>
                      <a:r>
                        <a:rPr kumimoji="0" lang="ru-RU" sz="1100" b="0" kern="1200" dirty="0" smtClean="0">
                          <a:latin typeface="Times New Roman" pitchFamily="18" charset="0"/>
                          <a:cs typeface="Times New Roman" pitchFamily="18" charset="0"/>
                        </a:rPr>
                        <a:t> в размере от одного миллиона до трех миллионов рублей, или в размере заработной платы или иного дохода осужденного за период от одного года до трех лет, или в размере от шестидесятикратной до восьмидесятикратной суммы взятки с лишение права занимать определенные должности или заниматься определенной деятельностью на срок до семи лет;</a:t>
                      </a:r>
                      <a:r>
                        <a:rPr kumimoji="0" lang="ru-RU" sz="1100" b="0" kern="1200" baseline="0" dirty="0" smtClean="0">
                          <a:latin typeface="Times New Roman" pitchFamily="18" charset="0"/>
                          <a:cs typeface="Times New Roman" pitchFamily="18" charset="0"/>
                        </a:rPr>
                        <a:t> </a:t>
                      </a:r>
                    </a:p>
                    <a:p>
                      <a:pPr marL="0" indent="0" algn="just">
                        <a:buAutoNum type="arabicParenR"/>
                      </a:pPr>
                      <a:r>
                        <a:rPr kumimoji="0" lang="ru-RU" sz="1100" b="0" kern="1200" dirty="0" smtClean="0">
                          <a:latin typeface="Times New Roman" pitchFamily="18" charset="0"/>
                          <a:cs typeface="Times New Roman" pitchFamily="18" charset="0"/>
                        </a:rPr>
                        <a:t> </a:t>
                      </a:r>
                      <a:r>
                        <a:rPr kumimoji="0" lang="ru-RU" sz="1100" b="1" kern="1200" dirty="0" smtClean="0">
                          <a:latin typeface="Times New Roman" pitchFamily="18" charset="0"/>
                          <a:cs typeface="Times New Roman" pitchFamily="18" charset="0"/>
                        </a:rPr>
                        <a:t>лишение свободы </a:t>
                      </a:r>
                      <a:r>
                        <a:rPr kumimoji="0" lang="ru-RU" sz="1100" b="0" kern="1200" dirty="0" smtClean="0">
                          <a:latin typeface="Times New Roman" pitchFamily="18" charset="0"/>
                          <a:cs typeface="Times New Roman" pitchFamily="18" charset="0"/>
                        </a:rPr>
                        <a:t>на срок от пяти до десяти лет со штраф в размере до пятидесятикратной суммы взятки или без такового и с лишение права занимать определенные должности или заниматься определенной деятельностью на срок до семи лет или без такового.</a:t>
                      </a:r>
                    </a:p>
                  </a:txBody>
                  <a:tcPr/>
                </a:tc>
              </a:tr>
              <a:tr h="1062774">
                <a:tc>
                  <a:txBody>
                    <a:bodyPr/>
                    <a:lstStyle/>
                    <a:p>
                      <a:pPr algn="ctr"/>
                      <a:r>
                        <a:rPr kumimoji="0" lang="ru-RU" sz="1100" b="1" kern="1200" dirty="0" smtClean="0">
                          <a:solidFill>
                            <a:schemeClr val="dk1"/>
                          </a:solidFill>
                          <a:latin typeface="Times New Roman" pitchFamily="18" charset="0"/>
                          <a:ea typeface="+mn-ea"/>
                          <a:cs typeface="Times New Roman" pitchFamily="18" charset="0"/>
                        </a:rPr>
                        <a:t>Совершение преступления группой </a:t>
                      </a:r>
                      <a:br>
                        <a:rPr kumimoji="0" lang="ru-RU" sz="1100" b="1" kern="1200" dirty="0" smtClean="0">
                          <a:solidFill>
                            <a:schemeClr val="dk1"/>
                          </a:solidFill>
                          <a:latin typeface="Times New Roman" pitchFamily="18" charset="0"/>
                          <a:ea typeface="+mn-ea"/>
                          <a:cs typeface="Times New Roman" pitchFamily="18" charset="0"/>
                        </a:rPr>
                      </a:br>
                      <a:r>
                        <a:rPr kumimoji="0" lang="ru-RU" sz="1100" b="1" kern="1200" dirty="0" smtClean="0">
                          <a:solidFill>
                            <a:schemeClr val="dk1"/>
                          </a:solidFill>
                          <a:latin typeface="Times New Roman" pitchFamily="18" charset="0"/>
                          <a:ea typeface="+mn-ea"/>
                          <a:cs typeface="Times New Roman" pitchFamily="18" charset="0"/>
                        </a:rPr>
                        <a:t>лиц по предварительному сговору </a:t>
                      </a:r>
                      <a:br>
                        <a:rPr kumimoji="0" lang="ru-RU" sz="1100" b="1" kern="1200" dirty="0" smtClean="0">
                          <a:solidFill>
                            <a:schemeClr val="dk1"/>
                          </a:solidFill>
                          <a:latin typeface="Times New Roman" pitchFamily="18" charset="0"/>
                          <a:ea typeface="+mn-ea"/>
                          <a:cs typeface="Times New Roman" pitchFamily="18" charset="0"/>
                        </a:rPr>
                      </a:br>
                      <a:r>
                        <a:rPr kumimoji="0" lang="ru-RU" sz="1100" b="1" kern="1200" dirty="0" smtClean="0">
                          <a:solidFill>
                            <a:schemeClr val="dk1"/>
                          </a:solidFill>
                          <a:latin typeface="Times New Roman" pitchFamily="18" charset="0"/>
                          <a:ea typeface="+mn-ea"/>
                          <a:cs typeface="Times New Roman" pitchFamily="18" charset="0"/>
                        </a:rPr>
                        <a:t>или организованной группой, </a:t>
                      </a:r>
                      <a:br>
                        <a:rPr kumimoji="0" lang="ru-RU" sz="1100" b="1" kern="1200" dirty="0" smtClean="0">
                          <a:solidFill>
                            <a:schemeClr val="dk1"/>
                          </a:solidFill>
                          <a:latin typeface="Times New Roman" pitchFamily="18" charset="0"/>
                          <a:ea typeface="+mn-ea"/>
                          <a:cs typeface="Times New Roman" pitchFamily="18" charset="0"/>
                        </a:rPr>
                      </a:br>
                      <a:r>
                        <a:rPr kumimoji="0" lang="ru-RU" sz="1100" b="1" kern="1200" dirty="0" smtClean="0">
                          <a:solidFill>
                            <a:schemeClr val="dk1"/>
                          </a:solidFill>
                          <a:latin typeface="Times New Roman" pitchFamily="18" charset="0"/>
                          <a:ea typeface="+mn-ea"/>
                          <a:cs typeface="Times New Roman" pitchFamily="18" charset="0"/>
                        </a:rPr>
                        <a:t>с вымогательством, в крупном </a:t>
                      </a:r>
                      <a:br>
                        <a:rPr kumimoji="0" lang="ru-RU" sz="1100" b="1" kern="1200" dirty="0" smtClean="0">
                          <a:solidFill>
                            <a:schemeClr val="dk1"/>
                          </a:solidFill>
                          <a:latin typeface="Times New Roman" pitchFamily="18" charset="0"/>
                          <a:ea typeface="+mn-ea"/>
                          <a:cs typeface="Times New Roman" pitchFamily="18" charset="0"/>
                        </a:rPr>
                      </a:br>
                      <a:r>
                        <a:rPr kumimoji="0" lang="ru-RU" sz="1100" b="1" kern="1200" dirty="0" smtClean="0">
                          <a:solidFill>
                            <a:schemeClr val="dk1"/>
                          </a:solidFill>
                          <a:latin typeface="Times New Roman" pitchFamily="18" charset="0"/>
                          <a:ea typeface="+mn-ea"/>
                          <a:cs typeface="Times New Roman" pitchFamily="18" charset="0"/>
                        </a:rPr>
                        <a:t>размере (свыше 150 тыс. руб.)</a:t>
                      </a:r>
                      <a:endParaRPr kumimoji="0" lang="ru-RU" sz="1000" b="1" kern="1200" dirty="0" smtClean="0">
                        <a:solidFill>
                          <a:schemeClr val="dk1"/>
                        </a:solidFill>
                        <a:latin typeface="Times New Roman" pitchFamily="18" charset="0"/>
                        <a:ea typeface="+mn-ea"/>
                        <a:cs typeface="Times New Roman"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100" b="0" kern="1200" dirty="0" smtClean="0">
                          <a:solidFill>
                            <a:schemeClr val="dk1"/>
                          </a:solidFill>
                          <a:latin typeface="Times New Roman" pitchFamily="18" charset="0"/>
                          <a:ea typeface="+mn-ea"/>
                          <a:cs typeface="Times New Roman" pitchFamily="18" charset="0"/>
                        </a:rPr>
                        <a:t>1)</a:t>
                      </a:r>
                      <a:r>
                        <a:rPr kumimoji="0" lang="ru-RU" sz="1100" b="0" kern="1200" baseline="0" dirty="0" smtClean="0">
                          <a:solidFill>
                            <a:schemeClr val="dk1"/>
                          </a:solidFill>
                          <a:latin typeface="Times New Roman" pitchFamily="18" charset="0"/>
                          <a:ea typeface="+mn-ea"/>
                          <a:cs typeface="Times New Roman" pitchFamily="18" charset="0"/>
                        </a:rPr>
                        <a:t> </a:t>
                      </a:r>
                      <a:r>
                        <a:rPr kumimoji="0" lang="ru-RU" sz="1100" b="1" kern="1200" dirty="0" smtClean="0">
                          <a:solidFill>
                            <a:schemeClr val="dk1"/>
                          </a:solidFill>
                          <a:latin typeface="Times New Roman" pitchFamily="18" charset="0"/>
                          <a:ea typeface="+mn-ea"/>
                          <a:cs typeface="Times New Roman" pitchFamily="18" charset="0"/>
                        </a:rPr>
                        <a:t>штраф</a:t>
                      </a:r>
                      <a:r>
                        <a:rPr kumimoji="0" lang="ru-RU" sz="1100" b="0" kern="1200" dirty="0" smtClean="0">
                          <a:solidFill>
                            <a:schemeClr val="dk1"/>
                          </a:solidFill>
                          <a:latin typeface="Times New Roman" pitchFamily="18" charset="0"/>
                          <a:ea typeface="+mn-ea"/>
                          <a:cs typeface="Times New Roman" pitchFamily="18" charset="0"/>
                        </a:rPr>
                        <a:t> в размере от двух миллионов до четырех миллионов рублей, или в размере заработной платы или иного дохода осужденного за период от двух до четырех лет, или в размере от семидесятикратной до девяностократной суммы взятки с лишение права занимать определенные должности или заниматься определенной деятельностью на срок до десяти лет;</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100" b="0" kern="1200" dirty="0" smtClean="0">
                          <a:solidFill>
                            <a:schemeClr val="dk1"/>
                          </a:solidFill>
                          <a:latin typeface="Times New Roman" pitchFamily="18" charset="0"/>
                          <a:ea typeface="+mn-ea"/>
                          <a:cs typeface="Times New Roman" pitchFamily="18" charset="0"/>
                        </a:rPr>
                        <a:t>2) </a:t>
                      </a:r>
                      <a:r>
                        <a:rPr kumimoji="0" lang="ru-RU" sz="1100" b="1" kern="1200" dirty="0" smtClean="0">
                          <a:solidFill>
                            <a:schemeClr val="dk1"/>
                          </a:solidFill>
                          <a:latin typeface="Times New Roman" pitchFamily="18" charset="0"/>
                          <a:ea typeface="+mn-ea"/>
                          <a:cs typeface="Times New Roman" pitchFamily="18" charset="0"/>
                        </a:rPr>
                        <a:t>лишение свободы</a:t>
                      </a:r>
                      <a:r>
                        <a:rPr kumimoji="0" lang="ru-RU" sz="1100" b="0" kern="1200" dirty="0" smtClean="0">
                          <a:solidFill>
                            <a:schemeClr val="dk1"/>
                          </a:solidFill>
                          <a:latin typeface="Times New Roman" pitchFamily="18" charset="0"/>
                          <a:ea typeface="+mn-ea"/>
                          <a:cs typeface="Times New Roman" pitchFamily="18" charset="0"/>
                        </a:rPr>
                        <a:t> на срок от семи до двенадцати лет со штраф в размере до шестидесятикратной суммы взятки или без такового и с лишение права занимать определенные должности или заниматься определенной деятельностью на срок до десяти лет или без такового.</a:t>
                      </a:r>
                    </a:p>
                  </a:txBody>
                  <a:tcPr/>
                </a:tc>
              </a:tr>
            </a:tbl>
          </a:graphicData>
        </a:graphic>
      </p:graphicFrame>
      <p:sp>
        <p:nvSpPr>
          <p:cNvPr id="5" name="Заголовок 1"/>
          <p:cNvSpPr>
            <a:spLocks noGrp="1"/>
          </p:cNvSpPr>
          <p:nvPr>
            <p:ph type="title"/>
          </p:nvPr>
        </p:nvSpPr>
        <p:spPr>
          <a:xfrm>
            <a:off x="428596" y="142852"/>
            <a:ext cx="8183880" cy="285752"/>
          </a:xfrm>
        </p:spPr>
        <p:txBody>
          <a:bodyPr>
            <a:noAutofit/>
          </a:bodyPr>
          <a:lstStyle/>
          <a:p>
            <a:pPr algn="ctr"/>
            <a:r>
              <a:rPr lang="ru-RU" sz="1600" b="1" dirty="0" smtClean="0">
                <a:solidFill>
                  <a:schemeClr val="accent2">
                    <a:lumMod val="75000"/>
                  </a:schemeClr>
                </a:solidFill>
                <a:latin typeface="Times New Roman" pitchFamily="18" charset="0"/>
                <a:cs typeface="Times New Roman" pitchFamily="18" charset="0"/>
              </a:rPr>
              <a:t>Уголовно-правовая ответственность за коррупционные преступления</a:t>
            </a:r>
            <a:endParaRPr lang="ru-RU" sz="1600" b="1" dirty="0">
              <a:solidFill>
                <a:schemeClr val="accent2">
                  <a:lumMod val="75000"/>
                </a:schemeClr>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71546"/>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357158" y="142852"/>
            <a:ext cx="8183880" cy="677214"/>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smtClean="0">
                <a:ln>
                  <a:noFill/>
                </a:ln>
                <a:solidFill>
                  <a:srgbClr val="002060"/>
                </a:solidFill>
                <a:effectLst/>
                <a:uLnTx/>
                <a:uFillTx/>
                <a:latin typeface="Times New Roman" pitchFamily="18" charset="0"/>
                <a:ea typeface="+mj-ea"/>
                <a:cs typeface="Times New Roman" pitchFamily="18" charset="0"/>
              </a:rPr>
              <a:t>Историческая справка</a:t>
            </a:r>
            <a:endParaRPr kumimoji="0" lang="ru-RU" sz="4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71546"/>
          <a:ext cx="8183562" cy="2711372"/>
        </p:xfrm>
        <a:graphic>
          <a:graphicData uri="http://schemas.openxmlformats.org/drawingml/2006/table">
            <a:tbl>
              <a:tblPr firstRow="1" bandRow="1">
                <a:tableStyleId>{073A0DAA-6AF3-43AB-8588-CEC1D06C72B9}</a:tableStyleId>
              </a:tblPr>
              <a:tblGrid>
                <a:gridCol w="4091781"/>
                <a:gridCol w="4091781"/>
              </a:tblGrid>
              <a:tr h="608252">
                <a:tc>
                  <a:txBody>
                    <a:bodyPr/>
                    <a:lstStyle/>
                    <a:p>
                      <a:pPr algn="ctr"/>
                      <a:r>
                        <a:rPr lang="ru-RU" sz="1600" dirty="0" smtClean="0">
                          <a:latin typeface="Times New Roman" pitchFamily="18" charset="0"/>
                          <a:cs typeface="Times New Roman" pitchFamily="18" charset="0"/>
                        </a:rPr>
                        <a:t>Преступление (ст. 290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1187400">
                <a:tc>
                  <a:txBody>
                    <a:bodyPr/>
                    <a:lstStyle/>
                    <a:p>
                      <a:pPr algn="ctr"/>
                      <a:r>
                        <a:rPr kumimoji="0" lang="ru-RU" sz="1100" b="1" kern="1200" dirty="0" smtClean="0">
                          <a:solidFill>
                            <a:schemeClr val="dk1"/>
                          </a:solidFill>
                          <a:latin typeface="Times New Roman" pitchFamily="18" charset="0"/>
                          <a:ea typeface="+mn-ea"/>
                          <a:cs typeface="Times New Roman" pitchFamily="18" charset="0"/>
                        </a:rPr>
                        <a:t>Совершение преступления группой </a:t>
                      </a:r>
                      <a:br>
                        <a:rPr kumimoji="0" lang="ru-RU" sz="1100" b="1" kern="1200" dirty="0" smtClean="0">
                          <a:solidFill>
                            <a:schemeClr val="dk1"/>
                          </a:solidFill>
                          <a:latin typeface="Times New Roman" pitchFamily="18" charset="0"/>
                          <a:ea typeface="+mn-ea"/>
                          <a:cs typeface="Times New Roman" pitchFamily="18" charset="0"/>
                        </a:rPr>
                      </a:br>
                      <a:r>
                        <a:rPr kumimoji="0" lang="ru-RU" sz="1100" b="1" kern="1200" dirty="0" smtClean="0">
                          <a:solidFill>
                            <a:schemeClr val="dk1"/>
                          </a:solidFill>
                          <a:latin typeface="Times New Roman" pitchFamily="18" charset="0"/>
                          <a:ea typeface="+mn-ea"/>
                          <a:cs typeface="Times New Roman" pitchFamily="18" charset="0"/>
                        </a:rPr>
                        <a:t>лиц по предварительному сговору </a:t>
                      </a:r>
                      <a:br>
                        <a:rPr kumimoji="0" lang="ru-RU" sz="1100" b="1" kern="1200" dirty="0" smtClean="0">
                          <a:solidFill>
                            <a:schemeClr val="dk1"/>
                          </a:solidFill>
                          <a:latin typeface="Times New Roman" pitchFamily="18" charset="0"/>
                          <a:ea typeface="+mn-ea"/>
                          <a:cs typeface="Times New Roman" pitchFamily="18" charset="0"/>
                        </a:rPr>
                      </a:br>
                      <a:r>
                        <a:rPr kumimoji="0" lang="ru-RU" sz="1100" b="1" kern="1200" dirty="0" smtClean="0">
                          <a:solidFill>
                            <a:schemeClr val="dk1"/>
                          </a:solidFill>
                          <a:latin typeface="Times New Roman" pitchFamily="18" charset="0"/>
                          <a:ea typeface="+mn-ea"/>
                          <a:cs typeface="Times New Roman" pitchFamily="18" charset="0"/>
                        </a:rPr>
                        <a:t>или организованной группой, </a:t>
                      </a:r>
                      <a:br>
                        <a:rPr kumimoji="0" lang="ru-RU" sz="1100" b="1" kern="1200" dirty="0" smtClean="0">
                          <a:solidFill>
                            <a:schemeClr val="dk1"/>
                          </a:solidFill>
                          <a:latin typeface="Times New Roman" pitchFamily="18" charset="0"/>
                          <a:ea typeface="+mn-ea"/>
                          <a:cs typeface="Times New Roman" pitchFamily="18" charset="0"/>
                        </a:rPr>
                      </a:br>
                      <a:r>
                        <a:rPr kumimoji="0" lang="ru-RU" sz="1100" b="1" kern="1200" dirty="0" smtClean="0">
                          <a:solidFill>
                            <a:schemeClr val="dk1"/>
                          </a:solidFill>
                          <a:latin typeface="Times New Roman" pitchFamily="18" charset="0"/>
                          <a:ea typeface="+mn-ea"/>
                          <a:cs typeface="Times New Roman" pitchFamily="18" charset="0"/>
                        </a:rPr>
                        <a:t>с вымогательством в особо </a:t>
                      </a:r>
                      <a:br>
                        <a:rPr kumimoji="0" lang="ru-RU" sz="1100" b="1" kern="1200" dirty="0" smtClean="0">
                          <a:solidFill>
                            <a:schemeClr val="dk1"/>
                          </a:solidFill>
                          <a:latin typeface="Times New Roman" pitchFamily="18" charset="0"/>
                          <a:ea typeface="+mn-ea"/>
                          <a:cs typeface="Times New Roman" pitchFamily="18" charset="0"/>
                        </a:rPr>
                      </a:br>
                      <a:r>
                        <a:rPr kumimoji="0" lang="ru-RU" sz="1100" b="1" kern="1200" dirty="0" smtClean="0">
                          <a:solidFill>
                            <a:schemeClr val="dk1"/>
                          </a:solidFill>
                          <a:latin typeface="Times New Roman" pitchFamily="18" charset="0"/>
                          <a:ea typeface="+mn-ea"/>
                          <a:cs typeface="Times New Roman" pitchFamily="18" charset="0"/>
                        </a:rPr>
                        <a:t>крупном размере (свыше 1 млн. руб.)</a:t>
                      </a:r>
                      <a:endParaRPr kumimoji="0" lang="ru-RU" sz="800" b="1" kern="1200" dirty="0" smtClean="0">
                        <a:solidFill>
                          <a:schemeClr val="dk1"/>
                        </a:solidFill>
                        <a:latin typeface="Times New Roman" pitchFamily="18" charset="0"/>
                        <a:ea typeface="+mn-ea"/>
                        <a:cs typeface="Times New Roman" pitchFamily="18" charset="0"/>
                      </a:endParaRPr>
                    </a:p>
                  </a:txBody>
                  <a:tcPr anchor="ctr"/>
                </a:tc>
                <a:tc>
                  <a:txBody>
                    <a:bodyPr/>
                    <a:lstStyle/>
                    <a:p>
                      <a:r>
                        <a:rPr kumimoji="0" lang="ru-RU" sz="1100" kern="1200" dirty="0" smtClean="0">
                          <a:solidFill>
                            <a:schemeClr val="dk1"/>
                          </a:solidFill>
                          <a:latin typeface="Times New Roman" pitchFamily="18" charset="0"/>
                          <a:ea typeface="+mn-ea"/>
                          <a:cs typeface="Times New Roman" pitchFamily="18" charset="0"/>
                        </a:rPr>
                        <a:t>1) </a:t>
                      </a:r>
                      <a:r>
                        <a:rPr kumimoji="0" lang="ru-RU" sz="1100" b="1" kern="1200" dirty="0" smtClean="0">
                          <a:solidFill>
                            <a:schemeClr val="dk1"/>
                          </a:solidFill>
                          <a:latin typeface="Times New Roman" pitchFamily="18" charset="0"/>
                          <a:ea typeface="+mn-ea"/>
                          <a:cs typeface="Times New Roman" pitchFamily="18" charset="0"/>
                        </a:rPr>
                        <a:t>штраф</a:t>
                      </a:r>
                      <a:r>
                        <a:rPr kumimoji="0" lang="ru-RU" sz="1100" kern="1200" dirty="0" smtClean="0">
                          <a:solidFill>
                            <a:schemeClr val="dk1"/>
                          </a:solidFill>
                          <a:latin typeface="Times New Roman" pitchFamily="18" charset="0"/>
                          <a:ea typeface="+mn-ea"/>
                          <a:cs typeface="Times New Roman" pitchFamily="18" charset="0"/>
                        </a:rPr>
                        <a:t> в размере от трех миллионов до пяти миллионов рублей, или в размере заработной платы или иного дохода осужденного за период от трех до пяти лет, или в размере от восьмидесятикратной до стократной суммы взятки с лишение права занимать определенные должности или заниматься определенной деятельностью на срок до пятнадцати лет;</a:t>
                      </a:r>
                    </a:p>
                    <a:p>
                      <a:r>
                        <a:rPr kumimoji="0" lang="ru-RU" sz="1100" b="0" kern="1200" dirty="0" smtClean="0">
                          <a:solidFill>
                            <a:schemeClr val="dk1"/>
                          </a:solidFill>
                          <a:latin typeface="Times New Roman" pitchFamily="18" charset="0"/>
                          <a:ea typeface="+mn-ea"/>
                          <a:cs typeface="Times New Roman" pitchFamily="18" charset="0"/>
                        </a:rPr>
                        <a:t>2)</a:t>
                      </a:r>
                      <a:r>
                        <a:rPr kumimoji="0" lang="ru-RU" sz="1100" b="0" kern="1200" baseline="0" dirty="0" smtClean="0">
                          <a:solidFill>
                            <a:schemeClr val="dk1"/>
                          </a:solidFill>
                          <a:latin typeface="Times New Roman" pitchFamily="18" charset="0"/>
                          <a:ea typeface="+mn-ea"/>
                          <a:cs typeface="Times New Roman" pitchFamily="18" charset="0"/>
                        </a:rPr>
                        <a:t> </a:t>
                      </a:r>
                      <a:r>
                        <a:rPr kumimoji="0" lang="ru-RU" sz="1100" b="1" kern="1200" dirty="0" smtClean="0">
                          <a:solidFill>
                            <a:schemeClr val="dk1"/>
                          </a:solidFill>
                          <a:latin typeface="Times New Roman" pitchFamily="18" charset="0"/>
                          <a:ea typeface="+mn-ea"/>
                          <a:cs typeface="Times New Roman" pitchFamily="18" charset="0"/>
                        </a:rPr>
                        <a:t>лишение</a:t>
                      </a:r>
                      <a:r>
                        <a:rPr kumimoji="0" lang="ru-RU" sz="1100" kern="1200" dirty="0" smtClean="0">
                          <a:solidFill>
                            <a:schemeClr val="dk1"/>
                          </a:solidFill>
                          <a:latin typeface="Times New Roman" pitchFamily="18" charset="0"/>
                          <a:ea typeface="+mn-ea"/>
                          <a:cs typeface="Times New Roman" pitchFamily="18" charset="0"/>
                        </a:rPr>
                        <a:t> </a:t>
                      </a:r>
                      <a:r>
                        <a:rPr kumimoji="0" lang="ru-RU" sz="1100" b="1" kern="1200" dirty="0" smtClean="0">
                          <a:solidFill>
                            <a:schemeClr val="dk1"/>
                          </a:solidFill>
                          <a:latin typeface="Times New Roman" pitchFamily="18" charset="0"/>
                          <a:ea typeface="+mn-ea"/>
                          <a:cs typeface="Times New Roman" pitchFamily="18" charset="0"/>
                        </a:rPr>
                        <a:t>свободы</a:t>
                      </a:r>
                      <a:r>
                        <a:rPr kumimoji="0" lang="ru-RU" sz="1100" kern="1200" dirty="0" smtClean="0">
                          <a:solidFill>
                            <a:schemeClr val="dk1"/>
                          </a:solidFill>
                          <a:latin typeface="Times New Roman" pitchFamily="18" charset="0"/>
                          <a:ea typeface="+mn-ea"/>
                          <a:cs typeface="Times New Roman" pitchFamily="18" charset="0"/>
                        </a:rPr>
                        <a:t> на срок от восьми до пятнадцати лет со штраф в размере до семидесятикратной суммы взятки или без такового и с лишение права занимать определенные должности или заниматься определенной деятельностью на срок до пятнадцати лет или без такового.</a:t>
                      </a:r>
                    </a:p>
                    <a:p>
                      <a:endParaRPr kumimoji="0" lang="ru-RU" sz="1100" kern="1200" dirty="0" smtClean="0">
                        <a:solidFill>
                          <a:schemeClr val="dk1"/>
                        </a:solidFill>
                        <a:latin typeface="Times New Roman" pitchFamily="18" charset="0"/>
                        <a:ea typeface="+mn-ea"/>
                        <a:cs typeface="Times New Roman" pitchFamily="18" charset="0"/>
                      </a:endParaRPr>
                    </a:p>
                  </a:txBody>
                  <a:tcPr/>
                </a:tc>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00108"/>
          <a:ext cx="8183562" cy="5386880"/>
        </p:xfrm>
        <a:graphic>
          <a:graphicData uri="http://schemas.openxmlformats.org/drawingml/2006/table">
            <a:tbl>
              <a:tblPr firstRow="1" bandRow="1">
                <a:tableStyleId>{073A0DAA-6AF3-43AB-8588-CEC1D06C72B9}</a:tableStyleId>
              </a:tblPr>
              <a:tblGrid>
                <a:gridCol w="4091781"/>
                <a:gridCol w="4091781"/>
              </a:tblGrid>
              <a:tr h="306250">
                <a:tc>
                  <a:txBody>
                    <a:bodyPr/>
                    <a:lstStyle/>
                    <a:p>
                      <a:pPr algn="ctr"/>
                      <a:r>
                        <a:rPr lang="ru-RU" sz="1600" dirty="0" smtClean="0">
                          <a:latin typeface="Times New Roman" pitchFamily="18" charset="0"/>
                          <a:cs typeface="Times New Roman" pitchFamily="18" charset="0"/>
                        </a:rPr>
                        <a:t>Преступление (ст. 291 УК РФ)</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tc>
              </a:tr>
              <a:tr h="2525800">
                <a:tc>
                  <a:txBody>
                    <a:bodyPr/>
                    <a:lstStyle/>
                    <a:p>
                      <a:pPr algn="ctr"/>
                      <a:r>
                        <a:rPr kumimoji="0" lang="ru-RU" sz="1200" b="1" kern="1200" dirty="0" smtClean="0">
                          <a:solidFill>
                            <a:schemeClr val="dk1"/>
                          </a:solidFill>
                          <a:latin typeface="Times New Roman" pitchFamily="18" charset="0"/>
                          <a:ea typeface="+mn-ea"/>
                          <a:cs typeface="Times New Roman" pitchFamily="18" charset="0"/>
                        </a:rPr>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том числе когда взятка по указанию должностного лица передается иному физическому или юридическому лицу)</a:t>
                      </a:r>
                    </a:p>
                  </a:txBody>
                  <a:tcPr anchor="ctr"/>
                </a:tc>
                <a:tc>
                  <a:txBody>
                    <a:bodyPr/>
                    <a:lstStyle/>
                    <a:p>
                      <a:pPr algn="just"/>
                      <a:r>
                        <a:rPr kumimoji="0" lang="ru-RU" sz="1200" b="0" kern="1200" dirty="0" smtClean="0">
                          <a:solidFill>
                            <a:schemeClr val="dk1"/>
                          </a:solidFill>
                          <a:latin typeface="Times New Roman" pitchFamily="18" charset="0"/>
                          <a:ea typeface="+mn-ea"/>
                          <a:cs typeface="Times New Roman" pitchFamily="18" charset="0"/>
                        </a:rPr>
                        <a:t>1)</a:t>
                      </a:r>
                      <a:r>
                        <a:rPr kumimoji="0" lang="ru-RU" sz="1200" b="0" kern="1200" baseline="0" dirty="0" smtClean="0">
                          <a:solidFill>
                            <a:schemeClr val="dk1"/>
                          </a:solidFill>
                          <a:latin typeface="Times New Roman" pitchFamily="18" charset="0"/>
                          <a:ea typeface="+mn-ea"/>
                          <a:cs typeface="Times New Roman" pitchFamily="18" charset="0"/>
                        </a:rPr>
                        <a:t> </a:t>
                      </a:r>
                      <a:r>
                        <a:rPr kumimoji="0" lang="ru-RU" sz="1200" b="1" kern="1200" dirty="0" smtClean="0">
                          <a:solidFill>
                            <a:schemeClr val="dk1"/>
                          </a:solidFill>
                          <a:latin typeface="Times New Roman" pitchFamily="18" charset="0"/>
                          <a:ea typeface="+mn-ea"/>
                          <a:cs typeface="Times New Roman" pitchFamily="18" charset="0"/>
                        </a:rPr>
                        <a:t>штраф</a:t>
                      </a:r>
                      <a:r>
                        <a:rPr kumimoji="0" lang="ru-RU" sz="1200" b="0" kern="1200" dirty="0" smtClean="0">
                          <a:solidFill>
                            <a:schemeClr val="dk1"/>
                          </a:solidFill>
                          <a:latin typeface="Times New Roman" pitchFamily="18" charset="0"/>
                          <a:ea typeface="+mn-ea"/>
                          <a:cs typeface="Times New Roman" pitchFamily="18" charset="0"/>
                        </a:rPr>
                        <a:t> в размере до пятисот тысяч рублей, или в размере заработной платы или иного дохода осужденного за период до одного года, или в размере от пятикратной до тридцатикратной суммы взятки;</a:t>
                      </a:r>
                    </a:p>
                    <a:p>
                      <a:pPr algn="just"/>
                      <a:r>
                        <a:rPr kumimoji="0" lang="ru-RU" sz="1200" b="0" kern="1200" dirty="0" smtClean="0">
                          <a:solidFill>
                            <a:schemeClr val="dk1"/>
                          </a:solidFill>
                          <a:latin typeface="Times New Roman" pitchFamily="18" charset="0"/>
                          <a:ea typeface="+mn-ea"/>
                          <a:cs typeface="Times New Roman" pitchFamily="18" charset="0"/>
                        </a:rPr>
                        <a:t>2)</a:t>
                      </a:r>
                      <a:r>
                        <a:rPr kumimoji="0" lang="ru-RU" sz="1200" b="0" kern="1200" baseline="0" dirty="0" smtClean="0">
                          <a:solidFill>
                            <a:schemeClr val="dk1"/>
                          </a:solidFill>
                          <a:latin typeface="Times New Roman" pitchFamily="18" charset="0"/>
                          <a:ea typeface="+mn-ea"/>
                          <a:cs typeface="Times New Roman" pitchFamily="18" charset="0"/>
                        </a:rPr>
                        <a:t> </a:t>
                      </a:r>
                      <a:r>
                        <a:rPr kumimoji="0" lang="ru-RU" sz="1200" b="1" kern="1200" dirty="0" smtClean="0">
                          <a:solidFill>
                            <a:schemeClr val="dk1"/>
                          </a:solidFill>
                          <a:latin typeface="Times New Roman" pitchFamily="18" charset="0"/>
                          <a:ea typeface="+mn-ea"/>
                          <a:cs typeface="Times New Roman" pitchFamily="18" charset="0"/>
                        </a:rPr>
                        <a:t>исправительные работы </a:t>
                      </a:r>
                      <a:r>
                        <a:rPr kumimoji="0" lang="ru-RU" sz="1200" b="0" kern="1200" dirty="0" smtClean="0">
                          <a:solidFill>
                            <a:schemeClr val="dk1"/>
                          </a:solidFill>
                          <a:latin typeface="Times New Roman" pitchFamily="18" charset="0"/>
                          <a:ea typeface="+mn-ea"/>
                          <a:cs typeface="Times New Roman" pitchFamily="18" charset="0"/>
                        </a:rPr>
                        <a:t>на с рок до двух лет с лишение права занимать определенные должности или заниматься определенной деятельностью на срок до трех лет или без такового;</a:t>
                      </a:r>
                    </a:p>
                    <a:p>
                      <a:pPr algn="just"/>
                      <a:r>
                        <a:rPr kumimoji="0" lang="ru-RU" sz="1200" b="0" kern="1200" dirty="0" smtClean="0">
                          <a:solidFill>
                            <a:schemeClr val="dk1"/>
                          </a:solidFill>
                          <a:latin typeface="Times New Roman" pitchFamily="18" charset="0"/>
                          <a:ea typeface="+mn-ea"/>
                          <a:cs typeface="Times New Roman" pitchFamily="18" charset="0"/>
                        </a:rPr>
                        <a:t>3)</a:t>
                      </a:r>
                      <a:r>
                        <a:rPr kumimoji="0" lang="ru-RU" sz="1200" b="0" kern="1200" baseline="0" dirty="0" smtClean="0">
                          <a:solidFill>
                            <a:schemeClr val="dk1"/>
                          </a:solidFill>
                          <a:latin typeface="Times New Roman" pitchFamily="18" charset="0"/>
                          <a:ea typeface="+mn-ea"/>
                          <a:cs typeface="Times New Roman" pitchFamily="18" charset="0"/>
                        </a:rPr>
                        <a:t> </a:t>
                      </a:r>
                      <a:r>
                        <a:rPr kumimoji="0" lang="ru-RU" sz="1200" b="1" kern="1200" dirty="0" smtClean="0">
                          <a:solidFill>
                            <a:schemeClr val="dk1"/>
                          </a:solidFill>
                          <a:latin typeface="Times New Roman" pitchFamily="18" charset="0"/>
                          <a:ea typeface="+mn-ea"/>
                          <a:cs typeface="Times New Roman" pitchFamily="18" charset="0"/>
                        </a:rPr>
                        <a:t>принудительные работы </a:t>
                      </a:r>
                      <a:r>
                        <a:rPr kumimoji="0" lang="ru-RU" sz="1200" b="0" kern="1200" dirty="0" smtClean="0">
                          <a:solidFill>
                            <a:schemeClr val="dk1"/>
                          </a:solidFill>
                          <a:latin typeface="Times New Roman" pitchFamily="18" charset="0"/>
                          <a:ea typeface="+mn-ea"/>
                          <a:cs typeface="Times New Roman" pitchFamily="18" charset="0"/>
                        </a:rPr>
                        <a:t>на срок до трех лет;</a:t>
                      </a:r>
                    </a:p>
                    <a:p>
                      <a:pPr algn="just"/>
                      <a:r>
                        <a:rPr kumimoji="0" lang="ru-RU" sz="1200" b="0" kern="1200" dirty="0" smtClean="0">
                          <a:solidFill>
                            <a:schemeClr val="dk1"/>
                          </a:solidFill>
                          <a:latin typeface="Times New Roman" pitchFamily="18" charset="0"/>
                          <a:ea typeface="+mn-ea"/>
                          <a:cs typeface="Times New Roman" pitchFamily="18" charset="0"/>
                        </a:rPr>
                        <a:t>4)</a:t>
                      </a:r>
                      <a:r>
                        <a:rPr kumimoji="0" lang="ru-RU" sz="1200" b="0" kern="1200" baseline="0" dirty="0" smtClean="0">
                          <a:solidFill>
                            <a:schemeClr val="dk1"/>
                          </a:solidFill>
                          <a:latin typeface="Times New Roman" pitchFamily="18" charset="0"/>
                          <a:ea typeface="+mn-ea"/>
                          <a:cs typeface="Times New Roman" pitchFamily="18" charset="0"/>
                        </a:rPr>
                        <a:t> </a:t>
                      </a:r>
                      <a:r>
                        <a:rPr kumimoji="0" lang="ru-RU" sz="1200" b="1" kern="1200" dirty="0" smtClean="0">
                          <a:solidFill>
                            <a:schemeClr val="dk1"/>
                          </a:solidFill>
                          <a:latin typeface="Times New Roman" pitchFamily="18" charset="0"/>
                          <a:ea typeface="+mn-ea"/>
                          <a:cs typeface="Times New Roman" pitchFamily="18" charset="0"/>
                        </a:rPr>
                        <a:t>лишение свободы </a:t>
                      </a:r>
                      <a:r>
                        <a:rPr kumimoji="0" lang="ru-RU" sz="1200" b="0" kern="1200" dirty="0" smtClean="0">
                          <a:solidFill>
                            <a:schemeClr val="dk1"/>
                          </a:solidFill>
                          <a:latin typeface="Times New Roman" pitchFamily="18" charset="0"/>
                          <a:ea typeface="+mn-ea"/>
                          <a:cs typeface="Times New Roman" pitchFamily="18" charset="0"/>
                        </a:rPr>
                        <a:t>на срок до двух лет со штраф в размере от пятикратной до десятикратной суммы взятки или без такового.</a:t>
                      </a:r>
                    </a:p>
                  </a:txBody>
                  <a:tcPr anchor="ctr"/>
                </a:tc>
              </a:tr>
              <a:tr h="252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kern="1200" dirty="0" smtClean="0">
                          <a:solidFill>
                            <a:schemeClr val="dk1"/>
                          </a:solidFill>
                          <a:latin typeface="Times New Roman" pitchFamily="18" charset="0"/>
                          <a:ea typeface="+mn-ea"/>
                          <a:cs typeface="Times New Roman" pitchFamily="18" charset="0"/>
                        </a:rPr>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том числе когда взятка по указанию должностного лица передается иному физическому или юридическому лицу) в значительном размере</a:t>
                      </a:r>
                    </a:p>
                    <a:p>
                      <a:pPr algn="ctr"/>
                      <a:endParaRPr kumimoji="0" lang="ru-RU" sz="1200" b="1" kern="1200" dirty="0" smtClean="0">
                        <a:solidFill>
                          <a:schemeClr val="dk1"/>
                        </a:solidFill>
                        <a:latin typeface="Times New Roman" pitchFamily="18" charset="0"/>
                        <a:ea typeface="+mn-ea"/>
                        <a:cs typeface="Times New Roman" pitchFamily="18" charset="0"/>
                      </a:endParaRPr>
                    </a:p>
                  </a:txBody>
                  <a:tcPr anchor="ctr"/>
                </a:tc>
                <a:tc>
                  <a:txBody>
                    <a:bodyPr/>
                    <a:lstStyle/>
                    <a:p>
                      <a:pPr algn="just"/>
                      <a:r>
                        <a:rPr lang="ru-RU" sz="1200" b="0" baseline="0" dirty="0" smtClean="0">
                          <a:latin typeface="Times New Roman" pitchFamily="18" charset="0"/>
                          <a:cs typeface="Times New Roman" pitchFamily="18" charset="0"/>
                        </a:rPr>
                        <a:t>1) </a:t>
                      </a:r>
                      <a:r>
                        <a:rPr lang="ru-RU" sz="1200" b="1" baseline="0" dirty="0" smtClean="0">
                          <a:latin typeface="Times New Roman" pitchFamily="18" charset="0"/>
                          <a:cs typeface="Times New Roman" pitchFamily="18" charset="0"/>
                        </a:rPr>
                        <a:t>штраф</a:t>
                      </a:r>
                      <a:r>
                        <a:rPr lang="ru-RU" sz="1200" baseline="0" dirty="0" smtClean="0">
                          <a:latin typeface="Times New Roman" pitchFamily="18" charset="0"/>
                          <a:cs typeface="Times New Roman" pitchFamily="18" charset="0"/>
                        </a:rPr>
                        <a:t> в размере до одного миллиона рублей, или в размере заработной платы или иного дохода осужденного за период до двух лет, или в размере от десятикратной до сорокакратной суммы взятки;</a:t>
                      </a:r>
                    </a:p>
                    <a:p>
                      <a:pPr algn="just"/>
                      <a:r>
                        <a:rPr lang="ru-RU" sz="1200" baseline="0" dirty="0" smtClean="0">
                          <a:latin typeface="Times New Roman" pitchFamily="18" charset="0"/>
                          <a:cs typeface="Times New Roman" pitchFamily="18" charset="0"/>
                        </a:rPr>
                        <a:t>2) </a:t>
                      </a:r>
                      <a:r>
                        <a:rPr lang="ru-RU" sz="1200" b="1" baseline="0" dirty="0" smtClean="0">
                          <a:latin typeface="Times New Roman" pitchFamily="18" charset="0"/>
                          <a:cs typeface="Times New Roman" pitchFamily="18" charset="0"/>
                        </a:rPr>
                        <a:t>исправительные работы </a:t>
                      </a:r>
                      <a:r>
                        <a:rPr lang="ru-RU" sz="1200" baseline="0" dirty="0" smtClean="0">
                          <a:latin typeface="Times New Roman" pitchFamily="18" charset="0"/>
                          <a:cs typeface="Times New Roman" pitchFamily="18" charset="0"/>
                        </a:rPr>
                        <a:t>на срок от одного года до двух лет с лишение права занимать определенные должности или заниматься определенной деятельностью на срок от одного года до трех лет или без такового;</a:t>
                      </a:r>
                    </a:p>
                    <a:p>
                      <a:pPr algn="just"/>
                      <a:r>
                        <a:rPr lang="ru-RU" sz="1200" baseline="0" dirty="0" smtClean="0">
                          <a:latin typeface="Times New Roman" pitchFamily="18" charset="0"/>
                          <a:cs typeface="Times New Roman" pitchFamily="18" charset="0"/>
                        </a:rPr>
                        <a:t>3) </a:t>
                      </a:r>
                      <a:r>
                        <a:rPr lang="ru-RU" sz="1200" b="1" baseline="0" dirty="0" smtClean="0">
                          <a:latin typeface="Times New Roman" pitchFamily="18" charset="0"/>
                          <a:cs typeface="Times New Roman" pitchFamily="18" charset="0"/>
                        </a:rPr>
                        <a:t>лишение свободы </a:t>
                      </a:r>
                      <a:r>
                        <a:rPr lang="ru-RU" sz="1200" baseline="0" dirty="0" smtClean="0">
                          <a:latin typeface="Times New Roman" pitchFamily="18" charset="0"/>
                          <a:cs typeface="Times New Roman" pitchFamily="18" charset="0"/>
                        </a:rPr>
                        <a:t>на срок до пяти лет со штраф в размере от пятикратной до пятнадцатикратной суммы взятки или без такового.</a:t>
                      </a:r>
                    </a:p>
                  </a:txBody>
                  <a:tcPr anchor="ctr"/>
                </a:tc>
              </a:tr>
            </a:tbl>
          </a:graphicData>
        </a:graphic>
      </p:graphicFrame>
      <p:sp>
        <p:nvSpPr>
          <p:cNvPr id="5" name="Заголовок 1"/>
          <p:cNvSpPr>
            <a:spLocks noGrp="1"/>
          </p:cNvSpPr>
          <p:nvPr>
            <p:ph type="title"/>
          </p:nvPr>
        </p:nvSpPr>
        <p:spPr>
          <a:xfrm>
            <a:off x="357158" y="357166"/>
            <a:ext cx="8183880" cy="462900"/>
          </a:xfrm>
        </p:spPr>
        <p:txBody>
          <a:bodyPr>
            <a:noAutofit/>
          </a:bodyPr>
          <a:lstStyle/>
          <a:p>
            <a:pPr algn="ctr"/>
            <a:r>
              <a:rPr lang="ru-RU" sz="1800" b="1" dirty="0" smtClean="0">
                <a:solidFill>
                  <a:schemeClr val="accent2">
                    <a:lumMod val="75000"/>
                  </a:schemeClr>
                </a:solidFill>
                <a:latin typeface="Times New Roman" pitchFamily="18" charset="0"/>
                <a:cs typeface="Times New Roman" pitchFamily="18" charset="0"/>
              </a:rPr>
              <a:t>Уголовно-правовая ответственность за коррупционные преступления</a:t>
            </a:r>
            <a:endParaRPr lang="ru-RU" sz="1800" b="1" dirty="0">
              <a:solidFill>
                <a:schemeClr val="accent2">
                  <a:lumMod val="75000"/>
                </a:schemeClr>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0" y="500042"/>
          <a:ext cx="9144000" cy="6143669"/>
        </p:xfrm>
        <a:graphic>
          <a:graphicData uri="http://schemas.openxmlformats.org/drawingml/2006/table">
            <a:tbl>
              <a:tblPr firstRow="1" bandRow="1">
                <a:tableStyleId>{073A0DAA-6AF3-43AB-8588-CEC1D06C72B9}</a:tableStyleId>
              </a:tblPr>
              <a:tblGrid>
                <a:gridCol w="4572000"/>
                <a:gridCol w="4572000"/>
              </a:tblGrid>
              <a:tr h="582117">
                <a:tc>
                  <a:txBody>
                    <a:bodyPr/>
                    <a:lstStyle/>
                    <a:p>
                      <a:pPr algn="ctr"/>
                      <a:r>
                        <a:rPr lang="ru-RU" sz="1600" dirty="0" smtClean="0">
                          <a:latin typeface="Times New Roman" pitchFamily="18" charset="0"/>
                          <a:cs typeface="Times New Roman" pitchFamily="18" charset="0"/>
                        </a:rPr>
                        <a:t>Преступление (ст. 291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1764805">
                <a:tc>
                  <a:txBody>
                    <a:bodyPr/>
                    <a:lstStyle/>
                    <a:p>
                      <a:pPr algn="ctr"/>
                      <a:r>
                        <a:rPr kumimoji="0" lang="ru-RU" sz="1100" b="1" kern="1200" dirty="0" smtClean="0">
                          <a:solidFill>
                            <a:schemeClr val="dk1"/>
                          </a:solidFill>
                          <a:latin typeface="Times New Roman" pitchFamily="18" charset="0"/>
                          <a:ea typeface="+mn-ea"/>
                          <a:cs typeface="Times New Roman" pitchFamily="18" charset="0"/>
                        </a:rPr>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том числе когда взятка по указанию должностного лица передается иному физическому или юридическому лицу) за совершение заведомо незаконных действий (бездействие)</a:t>
                      </a:r>
                    </a:p>
                  </a:txBody>
                  <a:tcPr anchor="ctr"/>
                </a:tc>
                <a:tc>
                  <a:txBody>
                    <a:bodyPr/>
                    <a:lstStyle/>
                    <a:p>
                      <a:pPr marL="0" indent="0" algn="just">
                        <a:spcAft>
                          <a:spcPts val="0"/>
                        </a:spcAft>
                      </a:pPr>
                      <a:r>
                        <a:rPr lang="ru-RU" sz="1100" b="0" dirty="0" smtClean="0">
                          <a:latin typeface="Times New Roman" pitchFamily="18" charset="0"/>
                          <a:ea typeface="Times New Roman"/>
                          <a:cs typeface="Times New Roman" pitchFamily="18" charset="0"/>
                        </a:rPr>
                        <a:t>1)</a:t>
                      </a:r>
                      <a:r>
                        <a:rPr lang="ru-RU" sz="1100" b="0" baseline="0" dirty="0" smtClean="0">
                          <a:latin typeface="Times New Roman" pitchFamily="18" charset="0"/>
                          <a:ea typeface="Times New Roman"/>
                          <a:cs typeface="Times New Roman" pitchFamily="18" charset="0"/>
                        </a:rPr>
                        <a:t> </a:t>
                      </a:r>
                      <a:r>
                        <a:rPr lang="ru-RU" sz="1100" b="1" dirty="0" smtClean="0">
                          <a:latin typeface="Times New Roman" pitchFamily="18" charset="0"/>
                          <a:ea typeface="Times New Roman"/>
                          <a:cs typeface="Times New Roman" pitchFamily="18" charset="0"/>
                        </a:rPr>
                        <a:t>штраф </a:t>
                      </a:r>
                      <a:r>
                        <a:rPr lang="ru-RU" sz="1100" b="0" dirty="0" smtClean="0">
                          <a:latin typeface="Times New Roman" pitchFamily="18" charset="0"/>
                          <a:ea typeface="Times New Roman"/>
                          <a:cs typeface="Times New Roman" pitchFamily="18" charset="0"/>
                        </a:rPr>
                        <a:t>в размере до одного миллиона пятисот тысяч рублей, или в размере заработной платы или иного дохода осужденного за период до двух лет, или в размере от тридцатикратной до шестидесятикратной суммы взятки с лишение права занимать определенные должности или заниматься определенной деятельностью на срок до пяти лет или без такового;</a:t>
                      </a:r>
                    </a:p>
                    <a:p>
                      <a:pPr marL="0" indent="0" algn="just">
                        <a:spcAft>
                          <a:spcPts val="0"/>
                        </a:spcAft>
                      </a:pPr>
                      <a:r>
                        <a:rPr lang="ru-RU" sz="1100" b="0" dirty="0" smtClean="0">
                          <a:latin typeface="Times New Roman" pitchFamily="18" charset="0"/>
                          <a:ea typeface="Times New Roman"/>
                          <a:cs typeface="Times New Roman" pitchFamily="18" charset="0"/>
                        </a:rPr>
                        <a:t>2)</a:t>
                      </a:r>
                      <a:r>
                        <a:rPr lang="ru-RU" sz="1100" b="0" baseline="0" dirty="0" smtClean="0">
                          <a:latin typeface="Times New Roman" pitchFamily="18" charset="0"/>
                          <a:ea typeface="Times New Roman"/>
                          <a:cs typeface="Times New Roman" pitchFamily="18" charset="0"/>
                        </a:rPr>
                        <a:t> </a:t>
                      </a:r>
                      <a:r>
                        <a:rPr lang="ru-RU" sz="1100" b="1" dirty="0" smtClean="0">
                          <a:latin typeface="Times New Roman" pitchFamily="18" charset="0"/>
                          <a:ea typeface="Times New Roman"/>
                          <a:cs typeface="Times New Roman" pitchFamily="18" charset="0"/>
                        </a:rPr>
                        <a:t>лишение свободы </a:t>
                      </a:r>
                      <a:r>
                        <a:rPr lang="ru-RU" sz="1100" b="0" dirty="0" smtClean="0">
                          <a:latin typeface="Times New Roman" pitchFamily="18" charset="0"/>
                          <a:ea typeface="Times New Roman"/>
                          <a:cs typeface="Times New Roman" pitchFamily="18" charset="0"/>
                        </a:rPr>
                        <a:t>на срок до восьми лет со штраф в размере до тридцатикратной суммы взятки или без такового и с лишение права занимать определенные должности или заниматься определенной деятельностью на срок до пяти лет или без такового.</a:t>
                      </a:r>
                    </a:p>
                  </a:txBody>
                  <a:tcPr marL="68580" marR="68580" marT="0" marB="0" anchor="ctr"/>
                </a:tc>
              </a:tr>
              <a:tr h="1847382">
                <a:tc>
                  <a:txBody>
                    <a:bodyPr/>
                    <a:lstStyle/>
                    <a:p>
                      <a:pPr algn="ctr"/>
                      <a:r>
                        <a:rPr kumimoji="0" lang="ru-RU" sz="1100" b="1" kern="1200" dirty="0" smtClean="0">
                          <a:solidFill>
                            <a:schemeClr val="dk1"/>
                          </a:solidFill>
                          <a:latin typeface="Times New Roman" pitchFamily="18" charset="0"/>
                          <a:ea typeface="+mn-ea"/>
                          <a:cs typeface="Times New Roman" pitchFamily="18" charset="0"/>
                        </a:rPr>
                        <a:t>Совершение преступления группой</a:t>
                      </a:r>
                      <a:br>
                        <a:rPr kumimoji="0" lang="ru-RU" sz="1100" b="1" kern="1200" dirty="0" smtClean="0">
                          <a:solidFill>
                            <a:schemeClr val="dk1"/>
                          </a:solidFill>
                          <a:latin typeface="Times New Roman" pitchFamily="18" charset="0"/>
                          <a:ea typeface="+mn-ea"/>
                          <a:cs typeface="Times New Roman" pitchFamily="18" charset="0"/>
                        </a:rPr>
                      </a:br>
                      <a:r>
                        <a:rPr kumimoji="0" lang="ru-RU" sz="1100" b="1" kern="1200" dirty="0" smtClean="0">
                          <a:solidFill>
                            <a:schemeClr val="dk1"/>
                          </a:solidFill>
                          <a:latin typeface="Times New Roman" pitchFamily="18" charset="0"/>
                          <a:ea typeface="+mn-ea"/>
                          <a:cs typeface="Times New Roman" pitchFamily="18" charset="0"/>
                        </a:rPr>
                        <a:t>лиц по предварительному сговору или организованной группой, в крупном размере (свыше 150 тыс. руб.)</a:t>
                      </a:r>
                    </a:p>
                  </a:txBody>
                  <a:tcPr anchor="ctr"/>
                </a:tc>
                <a:tc>
                  <a:txBody>
                    <a:bodyPr/>
                    <a:lstStyle/>
                    <a:p>
                      <a:pPr marL="0" indent="0" algn="just">
                        <a:spcAft>
                          <a:spcPts val="0"/>
                        </a:spcAft>
                      </a:pPr>
                      <a:r>
                        <a:rPr lang="ru-RU" sz="1100" b="0" dirty="0" smtClean="0">
                          <a:latin typeface="Times New Roman" pitchFamily="18" charset="0"/>
                          <a:ea typeface="Times New Roman"/>
                          <a:cs typeface="Times New Roman" pitchFamily="18" charset="0"/>
                        </a:rPr>
                        <a:t>1)</a:t>
                      </a:r>
                      <a:r>
                        <a:rPr lang="ru-RU" sz="1100" b="0" baseline="0" dirty="0" smtClean="0">
                          <a:latin typeface="Times New Roman" pitchFamily="18" charset="0"/>
                          <a:ea typeface="Times New Roman"/>
                          <a:cs typeface="Times New Roman" pitchFamily="18" charset="0"/>
                        </a:rPr>
                        <a:t> </a:t>
                      </a:r>
                      <a:r>
                        <a:rPr lang="ru-RU" sz="1100" b="1" dirty="0" smtClean="0">
                          <a:latin typeface="Times New Roman" pitchFamily="18" charset="0"/>
                          <a:ea typeface="Times New Roman"/>
                          <a:cs typeface="Times New Roman" pitchFamily="18" charset="0"/>
                        </a:rPr>
                        <a:t>штраф</a:t>
                      </a:r>
                      <a:r>
                        <a:rPr lang="ru-RU" sz="1100" b="0" dirty="0" smtClean="0">
                          <a:latin typeface="Times New Roman" pitchFamily="18" charset="0"/>
                          <a:ea typeface="Times New Roman"/>
                          <a:cs typeface="Times New Roman" pitchFamily="18" charset="0"/>
                        </a:rPr>
                        <a:t> в размере от одного миллиона до трех миллионов рублей, или в размере заработной платы или иного дохода осужденного за период от одного года до трех лет, или в размере от шестидесятикратной до восьмидесятикратной суммы взятки с лишение права занимать определенные должности или заниматься определенной деятельностью на срок до семи лет или без такового;</a:t>
                      </a:r>
                    </a:p>
                    <a:p>
                      <a:pPr marL="0" indent="0" algn="just">
                        <a:spcAft>
                          <a:spcPts val="0"/>
                        </a:spcAft>
                      </a:pPr>
                      <a:r>
                        <a:rPr lang="ru-RU" sz="1100" b="0" dirty="0" smtClean="0">
                          <a:latin typeface="Times New Roman" pitchFamily="18" charset="0"/>
                          <a:ea typeface="Times New Roman"/>
                          <a:cs typeface="Times New Roman" pitchFamily="18" charset="0"/>
                        </a:rPr>
                        <a:t>2)</a:t>
                      </a:r>
                      <a:r>
                        <a:rPr lang="ru-RU" sz="1100" b="0" baseline="0" dirty="0" smtClean="0">
                          <a:latin typeface="Times New Roman" pitchFamily="18" charset="0"/>
                          <a:ea typeface="Times New Roman"/>
                          <a:cs typeface="Times New Roman" pitchFamily="18" charset="0"/>
                        </a:rPr>
                        <a:t> </a:t>
                      </a:r>
                      <a:r>
                        <a:rPr lang="ru-RU" sz="1100" b="1" dirty="0" smtClean="0">
                          <a:latin typeface="Times New Roman" pitchFamily="18" charset="0"/>
                          <a:ea typeface="Times New Roman"/>
                          <a:cs typeface="Times New Roman" pitchFamily="18" charset="0"/>
                        </a:rPr>
                        <a:t>лишение свободы </a:t>
                      </a:r>
                      <a:r>
                        <a:rPr lang="ru-RU" sz="1100" b="0" dirty="0" smtClean="0">
                          <a:latin typeface="Times New Roman" pitchFamily="18" charset="0"/>
                          <a:ea typeface="Times New Roman"/>
                          <a:cs typeface="Times New Roman" pitchFamily="18" charset="0"/>
                        </a:rPr>
                        <a:t>на срок от семи до двенадцати лет со штраф в размере до шестидесятикратной суммы взятки или без такового и с лишение права занимать определенные должности или заниматься определенной деятельностью на срок до семи лет или без такового.</a:t>
                      </a:r>
                    </a:p>
                  </a:txBody>
                  <a:tcPr marL="68580" marR="68580" marT="0" marB="0" anchor="ctr"/>
                </a:tc>
              </a:tr>
              <a:tr h="1949365">
                <a:tc>
                  <a:txBody>
                    <a:bodyPr/>
                    <a:lstStyle/>
                    <a:p>
                      <a:pPr algn="ctr"/>
                      <a:r>
                        <a:rPr kumimoji="0" lang="ru-RU" sz="1100" b="1" kern="1200" dirty="0" smtClean="0">
                          <a:solidFill>
                            <a:schemeClr val="dk1"/>
                          </a:solidFill>
                          <a:latin typeface="Times New Roman" pitchFamily="18" charset="0"/>
                          <a:ea typeface="+mn-ea"/>
                          <a:cs typeface="Times New Roman" pitchFamily="18" charset="0"/>
                        </a:rPr>
                        <a:t>Совершение преступления группой лиц по предварительному сговору или организованной группой, в особо крупном размере (свыше 1 млн. руб.)</a:t>
                      </a:r>
                    </a:p>
                  </a:txBody>
                  <a:tcPr anchor="ctr"/>
                </a:tc>
                <a:tc>
                  <a:txBody>
                    <a:bodyPr/>
                    <a:lstStyle/>
                    <a:p>
                      <a:pPr marL="0" indent="358775" algn="just">
                        <a:spcAft>
                          <a:spcPts val="0"/>
                        </a:spcAft>
                        <a:buAutoNum type="arabicParenR"/>
                      </a:pPr>
                      <a:r>
                        <a:rPr lang="ru-RU" sz="1100" b="1" dirty="0" smtClean="0">
                          <a:latin typeface="Times New Roman" pitchFamily="18" charset="0"/>
                          <a:ea typeface="Times New Roman"/>
                          <a:cs typeface="Times New Roman" pitchFamily="18" charset="0"/>
                        </a:rPr>
                        <a:t>штраф</a:t>
                      </a:r>
                      <a:r>
                        <a:rPr lang="ru-RU" sz="1100" b="0" dirty="0" smtClean="0">
                          <a:latin typeface="Times New Roman" pitchFamily="18" charset="0"/>
                          <a:ea typeface="Times New Roman"/>
                          <a:cs typeface="Times New Roman" pitchFamily="18" charset="0"/>
                        </a:rPr>
                        <a:t> в размере от двух миллионов до четырех миллионов рублей, или в размере заработной платы или иного дохода осужденного за период от двух до четырех лет, или в размере от семидесятикратной до девяностократной суммы взятки с лишение права занимать определенные должности или заниматься определенной деятельностью на срок до десяти лет или без такового;</a:t>
                      </a:r>
                    </a:p>
                    <a:p>
                      <a:pPr marL="0" indent="358775" algn="just">
                        <a:spcAft>
                          <a:spcPts val="0"/>
                        </a:spcAft>
                        <a:buAutoNum type="arabicParenR"/>
                      </a:pPr>
                      <a:r>
                        <a:rPr lang="ru-RU" sz="1100" b="1" dirty="0" smtClean="0">
                          <a:latin typeface="Times New Roman" pitchFamily="18" charset="0"/>
                          <a:ea typeface="Times New Roman"/>
                          <a:cs typeface="Times New Roman" pitchFamily="18" charset="0"/>
                        </a:rPr>
                        <a:t>лишение свободы </a:t>
                      </a:r>
                      <a:r>
                        <a:rPr lang="ru-RU" sz="1100" b="0" dirty="0" smtClean="0">
                          <a:latin typeface="Times New Roman" pitchFamily="18" charset="0"/>
                          <a:ea typeface="Times New Roman"/>
                          <a:cs typeface="Times New Roman" pitchFamily="18" charset="0"/>
                        </a:rPr>
                        <a:t>на срок от восьми до пятнадцати лет со штраф в размере до семидесятикратной суммы взятки или без такового и с лишение права занимать определенные должности или заниматься определенной деятельностью на срок до десяти лет или без такового.</a:t>
                      </a:r>
                    </a:p>
                  </a:txBody>
                  <a:tcPr marL="68580" marR="68580" marT="0" marB="0" anchor="ctr"/>
                </a:tc>
              </a:tr>
            </a:tbl>
          </a:graphicData>
        </a:graphic>
      </p:graphicFrame>
      <p:sp>
        <p:nvSpPr>
          <p:cNvPr id="5" name="Заголовок 1"/>
          <p:cNvSpPr txBox="1">
            <a:spLocks/>
          </p:cNvSpPr>
          <p:nvPr/>
        </p:nvSpPr>
        <p:spPr>
          <a:xfrm>
            <a:off x="357158" y="-142900"/>
            <a:ext cx="8183880" cy="605752"/>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0" y="428604"/>
          <a:ext cx="9144000" cy="5983204"/>
        </p:xfrm>
        <a:graphic>
          <a:graphicData uri="http://schemas.openxmlformats.org/drawingml/2006/table">
            <a:tbl>
              <a:tblPr firstRow="1" bandRow="1">
                <a:tableStyleId>{073A0DAA-6AF3-43AB-8588-CEC1D06C72B9}</a:tableStyleId>
              </a:tblPr>
              <a:tblGrid>
                <a:gridCol w="4572000"/>
                <a:gridCol w="4572000"/>
              </a:tblGrid>
              <a:tr h="672133">
                <a:tc>
                  <a:txBody>
                    <a:bodyPr/>
                    <a:lstStyle/>
                    <a:p>
                      <a:pPr algn="ctr"/>
                      <a:r>
                        <a:rPr lang="ru-RU" sz="1600" dirty="0" smtClean="0">
                          <a:latin typeface="Times New Roman" pitchFamily="18" charset="0"/>
                          <a:cs typeface="Times New Roman" pitchFamily="18" charset="0"/>
                        </a:rPr>
                        <a:t>Преступление (ст. 291.1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1312106">
                <a:tc>
                  <a:txBody>
                    <a:bodyPr/>
                    <a:lstStyle/>
                    <a:p>
                      <a:pPr algn="ctr">
                        <a:spcAft>
                          <a:spcPts val="0"/>
                        </a:spcAft>
                      </a:pPr>
                      <a:r>
                        <a:rPr lang="ru-RU" sz="1200" b="1" dirty="0">
                          <a:latin typeface="Times New Roman" pitchFamily="18" charset="0"/>
                          <a:ea typeface="Times New Roman"/>
                          <a:cs typeface="Times New Roman" pitchFamily="18" charset="0"/>
                        </a:rPr>
                        <a:t>Посредничество во взяточничестве в значительном размере (свыше </a:t>
                      </a:r>
                      <a:r>
                        <a:rPr lang="ru-RU" sz="1200" b="1" dirty="0" smtClean="0">
                          <a:latin typeface="Times New Roman" pitchFamily="18" charset="0"/>
                          <a:ea typeface="Times New Roman"/>
                          <a:cs typeface="Times New Roman" pitchFamily="18" charset="0"/>
                        </a:rPr>
                        <a:t>25 </a:t>
                      </a:r>
                      <a:r>
                        <a:rPr lang="ru-RU" sz="1200" b="1" dirty="0">
                          <a:latin typeface="Times New Roman" pitchFamily="18" charset="0"/>
                          <a:ea typeface="Times New Roman"/>
                          <a:cs typeface="Times New Roman" pitchFamily="18" charset="0"/>
                        </a:rPr>
                        <a:t>тыс. руб.)</a:t>
                      </a:r>
                      <a:endParaRPr lang="ru-RU" sz="1200" dirty="0">
                        <a:latin typeface="Times New Roman" pitchFamily="18" charset="0"/>
                        <a:ea typeface="Times New Roman"/>
                        <a:cs typeface="Times New Roman" pitchFamily="18" charset="0"/>
                      </a:endParaRPr>
                    </a:p>
                  </a:txBody>
                  <a:tcPr marL="68580" marR="68580" marT="0" marB="0" anchor="ctr"/>
                </a:tc>
                <a:tc>
                  <a:txBody>
                    <a:bodyPr/>
                    <a:lstStyle/>
                    <a:p>
                      <a:pPr marL="0" indent="0" algn="just">
                        <a:spcAft>
                          <a:spcPts val="0"/>
                        </a:spcAft>
                      </a:pPr>
                      <a:r>
                        <a:rPr lang="ru-RU" sz="1200" b="0" dirty="0" smtClean="0">
                          <a:latin typeface="Times New Roman"/>
                          <a:ea typeface="Times New Roman"/>
                          <a:cs typeface="Times New Roman"/>
                        </a:rPr>
                        <a:t>1) </a:t>
                      </a:r>
                      <a:r>
                        <a:rPr lang="ru-RU" sz="1200" b="1" dirty="0" smtClean="0">
                          <a:latin typeface="Times New Roman"/>
                          <a:ea typeface="Times New Roman"/>
                          <a:cs typeface="Times New Roman"/>
                        </a:rPr>
                        <a:t>штраф</a:t>
                      </a:r>
                      <a:r>
                        <a:rPr lang="ru-RU" sz="1200" b="0" dirty="0" smtClean="0">
                          <a:latin typeface="Times New Roman"/>
                          <a:ea typeface="Times New Roman"/>
                          <a:cs typeface="Times New Roman"/>
                        </a:rPr>
                        <a:t> в размере до семисот тысяч рублей, или в размере заработной платы или иного дохода осужденного за период до одного года, или в размере от двадцатикратной до сорокакратной суммы взятки с лишение права занимать определенные должности или заниматься определенной деятельностью на срок до трех лет или без такового;</a:t>
                      </a:r>
                    </a:p>
                    <a:p>
                      <a:pPr marL="0" indent="0" algn="just">
                        <a:spcAft>
                          <a:spcPts val="0"/>
                        </a:spcAft>
                      </a:pPr>
                      <a:r>
                        <a:rPr lang="ru-RU" sz="1200" b="0" dirty="0" smtClean="0">
                          <a:latin typeface="Times New Roman"/>
                          <a:ea typeface="Times New Roman"/>
                          <a:cs typeface="Times New Roman"/>
                        </a:rPr>
                        <a:t>2) </a:t>
                      </a:r>
                      <a:r>
                        <a:rPr lang="ru-RU" sz="1200" b="1" dirty="0" smtClean="0">
                          <a:latin typeface="Times New Roman"/>
                          <a:ea typeface="Times New Roman"/>
                          <a:cs typeface="Times New Roman"/>
                        </a:rPr>
                        <a:t>лишение свободы </a:t>
                      </a:r>
                      <a:r>
                        <a:rPr lang="ru-RU" sz="1200" b="0" dirty="0" smtClean="0">
                          <a:latin typeface="Times New Roman"/>
                          <a:ea typeface="Times New Roman"/>
                          <a:cs typeface="Times New Roman"/>
                        </a:rPr>
                        <a:t>на срок до четырех лет со штраф в размере до двадцатикратной суммы взятки или без такового.</a:t>
                      </a:r>
                    </a:p>
                  </a:txBody>
                  <a:tcPr marL="68580" marR="68580" marT="0" marB="0" anchor="ctr"/>
                </a:tc>
              </a:tr>
              <a:tr h="2019231">
                <a:tc>
                  <a:txBody>
                    <a:bodyPr/>
                    <a:lstStyle/>
                    <a:p>
                      <a:pPr algn="ctr">
                        <a:spcAft>
                          <a:spcPts val="0"/>
                        </a:spcAft>
                      </a:pPr>
                      <a:r>
                        <a:rPr lang="ru-RU" sz="1200" b="1" dirty="0">
                          <a:latin typeface="Times New Roman" pitchFamily="18" charset="0"/>
                          <a:ea typeface="Times New Roman"/>
                          <a:cs typeface="Times New Roman" pitchFamily="18" charset="0"/>
                        </a:rPr>
                        <a:t>Посредничество во взяточничестве за совершение заведомо незаконных действий (бездействие) </a:t>
                      </a:r>
                      <a:endParaRPr lang="ru-RU" sz="1200" dirty="0">
                        <a:latin typeface="Times New Roman" pitchFamily="18" charset="0"/>
                        <a:ea typeface="Times New Roman"/>
                        <a:cs typeface="Times New Roman" pitchFamily="18" charset="0"/>
                      </a:endParaRPr>
                    </a:p>
                  </a:txBody>
                  <a:tcPr marL="68580" marR="68580" marT="0" marB="0" anchor="ctr"/>
                </a:tc>
                <a:tc>
                  <a:txBody>
                    <a:bodyPr/>
                    <a:lstStyle/>
                    <a:p>
                      <a:pPr indent="342900" algn="just">
                        <a:spcAft>
                          <a:spcPts val="0"/>
                        </a:spcAft>
                        <a:buAutoNum type="arabicParenR"/>
                      </a:pPr>
                      <a:r>
                        <a:rPr lang="ru-RU" sz="1200" b="1" dirty="0" smtClean="0">
                          <a:latin typeface="Times New Roman"/>
                          <a:ea typeface="Times New Roman"/>
                          <a:cs typeface="Times New Roman"/>
                        </a:rPr>
                        <a:t>штраф</a:t>
                      </a:r>
                      <a:r>
                        <a:rPr lang="ru-RU" sz="1200" b="0" dirty="0" smtClean="0">
                          <a:latin typeface="Times New Roman"/>
                          <a:ea typeface="Times New Roman"/>
                          <a:cs typeface="Times New Roman"/>
                        </a:rPr>
                        <a:t> в размере до одного миллиона рублей, или в размере заработной платы или иного дохода осужденного за период до одного года, или в размере от двадцатикратной до пятидесятикратной суммы взятки с лишение права занимать определенные должности или заниматься определенной деятельностью на срок до трех лет или без такового;</a:t>
                      </a:r>
                    </a:p>
                    <a:p>
                      <a:pPr indent="342900" algn="just">
                        <a:spcAft>
                          <a:spcPts val="0"/>
                        </a:spcAft>
                        <a:buAutoNum type="arabicParenR"/>
                      </a:pPr>
                      <a:r>
                        <a:rPr lang="ru-RU" sz="1200" b="1" dirty="0" smtClean="0">
                          <a:latin typeface="Times New Roman"/>
                          <a:ea typeface="Times New Roman"/>
                          <a:cs typeface="Times New Roman"/>
                        </a:rPr>
                        <a:t>лишение свободы </a:t>
                      </a:r>
                      <a:r>
                        <a:rPr lang="ru-RU" sz="1200" b="0" dirty="0" smtClean="0">
                          <a:latin typeface="Times New Roman"/>
                          <a:ea typeface="Times New Roman"/>
                          <a:cs typeface="Times New Roman"/>
                        </a:rPr>
                        <a:t>на срок от трех до семи лет со штраф в размере до тридцатикратной суммы взятки или без такового и с лишение права занимать определенные должности или заниматься определенной деятельностью на срок до трех лет или без такового.</a:t>
                      </a:r>
                    </a:p>
                  </a:txBody>
                  <a:tcPr marL="68580" marR="68580" marT="0" marB="0" anchor="ctr"/>
                </a:tc>
              </a:tr>
              <a:tr h="1640132">
                <a:tc>
                  <a:txBody>
                    <a:bodyPr/>
                    <a:lstStyle/>
                    <a:p>
                      <a:pPr algn="ctr">
                        <a:spcAft>
                          <a:spcPts val="0"/>
                        </a:spcAft>
                      </a:pPr>
                      <a:r>
                        <a:rPr lang="ru-RU" sz="1200" b="1" dirty="0">
                          <a:latin typeface="Times New Roman" pitchFamily="18" charset="0"/>
                          <a:ea typeface="Times New Roman"/>
                          <a:cs typeface="Times New Roman" pitchFamily="18" charset="0"/>
                        </a:rPr>
                        <a:t>Совершение преступления группой лиц по предварительному сговору или организованной группой, </a:t>
                      </a:r>
                      <a:br>
                        <a:rPr lang="ru-RU" sz="1200" b="1" dirty="0">
                          <a:latin typeface="Times New Roman" pitchFamily="18" charset="0"/>
                          <a:ea typeface="Times New Roman"/>
                          <a:cs typeface="Times New Roman" pitchFamily="18" charset="0"/>
                        </a:rPr>
                      </a:br>
                      <a:r>
                        <a:rPr lang="ru-RU" sz="1200" b="1" dirty="0">
                          <a:latin typeface="Times New Roman" pitchFamily="18" charset="0"/>
                          <a:ea typeface="Times New Roman"/>
                          <a:cs typeface="Times New Roman" pitchFamily="18" charset="0"/>
                        </a:rPr>
                        <a:t>в крупном размере (свыше </a:t>
                      </a:r>
                      <a:r>
                        <a:rPr lang="ru-RU" sz="1200" b="1" dirty="0" smtClean="0">
                          <a:latin typeface="Times New Roman" pitchFamily="18" charset="0"/>
                          <a:ea typeface="Times New Roman"/>
                          <a:cs typeface="Times New Roman" pitchFamily="18" charset="0"/>
                        </a:rPr>
                        <a:t>150 </a:t>
                      </a:r>
                      <a:r>
                        <a:rPr lang="ru-RU" sz="1200" b="1" dirty="0">
                          <a:latin typeface="Times New Roman" pitchFamily="18" charset="0"/>
                          <a:ea typeface="Times New Roman"/>
                          <a:cs typeface="Times New Roman" pitchFamily="18" charset="0"/>
                        </a:rPr>
                        <a:t>тыс. руб.) </a:t>
                      </a:r>
                      <a:endParaRPr lang="ru-RU" sz="1200" dirty="0">
                        <a:latin typeface="Times New Roman" pitchFamily="18" charset="0"/>
                        <a:ea typeface="Times New Roman"/>
                        <a:cs typeface="Times New Roman" pitchFamily="18" charset="0"/>
                      </a:endParaRPr>
                    </a:p>
                  </a:txBody>
                  <a:tcPr marL="68580" marR="68580" marT="0" marB="0" anchor="ctr"/>
                </a:tc>
                <a:tc>
                  <a:txBody>
                    <a:bodyPr/>
                    <a:lstStyle/>
                    <a:p>
                      <a:pPr indent="342900" algn="just">
                        <a:spcAft>
                          <a:spcPts val="0"/>
                        </a:spcAft>
                        <a:buAutoNum type="arabicParenR"/>
                      </a:pPr>
                      <a:r>
                        <a:rPr lang="ru-RU" sz="1200" b="1" dirty="0" smtClean="0">
                          <a:latin typeface="Times New Roman"/>
                          <a:ea typeface="Times New Roman"/>
                          <a:cs typeface="Times New Roman"/>
                        </a:rPr>
                        <a:t>штраф</a:t>
                      </a:r>
                      <a:r>
                        <a:rPr lang="ru-RU" sz="1200" b="0" dirty="0" smtClean="0">
                          <a:latin typeface="Times New Roman"/>
                          <a:ea typeface="Times New Roman"/>
                          <a:cs typeface="Times New Roman"/>
                        </a:rPr>
                        <a:t> в размере от одного миллиона до двух миллионов рублей, или в размере заработной платы или иного дохода осужденного за период от одного года до двух лет, или в размере от пятидесятикратной до семидесятикратной суммы взятки с лишение права занимать определенные должности или заниматься определенной деятельностью на срок до пяти лет или без такового;</a:t>
                      </a:r>
                    </a:p>
                    <a:p>
                      <a:pPr indent="342900" algn="just">
                        <a:spcAft>
                          <a:spcPts val="0"/>
                        </a:spcAft>
                        <a:buAutoNum type="arabicParenR"/>
                      </a:pPr>
                      <a:r>
                        <a:rPr lang="ru-RU" sz="1200" b="1" dirty="0" smtClean="0">
                          <a:latin typeface="Times New Roman"/>
                          <a:ea typeface="Times New Roman"/>
                          <a:cs typeface="Times New Roman"/>
                        </a:rPr>
                        <a:t>лишение свободы </a:t>
                      </a:r>
                      <a:r>
                        <a:rPr lang="ru-RU" sz="1200" b="0" dirty="0" smtClean="0">
                          <a:latin typeface="Times New Roman"/>
                          <a:ea typeface="Times New Roman"/>
                          <a:cs typeface="Times New Roman"/>
                        </a:rPr>
                        <a:t>на срок от пяти до десяти лет со штраф в размере до шестидесятикратной суммы взятки или без такового и с лишение права занимать определенные должности или заниматься определенной деятельностью на срок до пяти лет или без такового.</a:t>
                      </a:r>
                    </a:p>
                  </a:txBody>
                  <a:tcPr marL="68580" marR="68580" marT="0" marB="0" anchor="ctr"/>
                </a:tc>
              </a:tr>
            </a:tbl>
          </a:graphicData>
        </a:graphic>
      </p:graphicFrame>
      <p:sp>
        <p:nvSpPr>
          <p:cNvPr id="5" name="Заголовок 1"/>
          <p:cNvSpPr>
            <a:spLocks noGrp="1"/>
          </p:cNvSpPr>
          <p:nvPr>
            <p:ph type="title"/>
          </p:nvPr>
        </p:nvSpPr>
        <p:spPr>
          <a:xfrm>
            <a:off x="357158" y="0"/>
            <a:ext cx="8183880" cy="462900"/>
          </a:xfrm>
        </p:spPr>
        <p:txBody>
          <a:bodyPr>
            <a:noAutofit/>
          </a:bodyPr>
          <a:lstStyle/>
          <a:p>
            <a:pPr algn="ctr"/>
            <a:r>
              <a:rPr lang="ru-RU" sz="1800" b="1" dirty="0" smtClean="0">
                <a:solidFill>
                  <a:schemeClr val="accent2">
                    <a:lumMod val="75000"/>
                  </a:schemeClr>
                </a:solidFill>
                <a:latin typeface="Times New Roman" pitchFamily="18" charset="0"/>
                <a:cs typeface="Times New Roman" pitchFamily="18" charset="0"/>
              </a:rPr>
              <a:t>Уголовно-правовая ответственность за коррупционные преступления</a:t>
            </a:r>
            <a:endParaRPr lang="ru-RU" sz="1800" b="1" dirty="0">
              <a:solidFill>
                <a:schemeClr val="accent2">
                  <a:lumMod val="75000"/>
                </a:schemeClr>
              </a:solidFill>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928670"/>
          <a:ext cx="8183562" cy="5310512"/>
        </p:xfrm>
        <a:graphic>
          <a:graphicData uri="http://schemas.openxmlformats.org/drawingml/2006/table">
            <a:tbl>
              <a:tblPr firstRow="1" bandRow="1">
                <a:tableStyleId>{073A0DAA-6AF3-43AB-8588-CEC1D06C72B9}</a:tableStyleId>
              </a:tblPr>
              <a:tblGrid>
                <a:gridCol w="4091781"/>
                <a:gridCol w="4091781"/>
              </a:tblGrid>
              <a:tr h="738512">
                <a:tc>
                  <a:txBody>
                    <a:bodyPr/>
                    <a:lstStyle/>
                    <a:p>
                      <a:pPr algn="ctr"/>
                      <a:r>
                        <a:rPr lang="ru-RU" sz="1600" dirty="0" smtClean="0">
                          <a:latin typeface="Times New Roman" pitchFamily="18" charset="0"/>
                          <a:cs typeface="Times New Roman" pitchFamily="18" charset="0"/>
                        </a:rPr>
                        <a:t>Преступление (ст. 291.1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1462111">
                <a:tc>
                  <a:txBody>
                    <a:bodyPr/>
                    <a:lstStyle/>
                    <a:p>
                      <a:pPr algn="ctr">
                        <a:spcAft>
                          <a:spcPts val="0"/>
                        </a:spcAft>
                      </a:pPr>
                      <a:r>
                        <a:rPr lang="ru-RU" sz="1200" b="1" dirty="0">
                          <a:latin typeface="Times New Roman"/>
                          <a:ea typeface="Times New Roman"/>
                          <a:cs typeface="Times New Roman"/>
                        </a:rPr>
                        <a:t>Совершение преступления группой лиц по предварительному сговору или организованной группой, в особо крупном размере (свыше 1 млн. руб.) </a:t>
                      </a:r>
                      <a:endParaRPr lang="ru-RU" sz="1200" dirty="0">
                        <a:latin typeface="Lucida Sans Unicode"/>
                        <a:ea typeface="Times New Roman"/>
                        <a:cs typeface="Times New Roman"/>
                      </a:endParaRPr>
                    </a:p>
                  </a:txBody>
                  <a:tcPr marL="68580" marR="68580" marT="0" marB="0" anchor="ctr"/>
                </a:tc>
                <a:tc>
                  <a:txBody>
                    <a:bodyPr/>
                    <a:lstStyle/>
                    <a:p>
                      <a:pPr indent="342900" algn="just">
                        <a:spcAft>
                          <a:spcPts val="0"/>
                        </a:spcAft>
                        <a:buAutoNum type="arabicParenR"/>
                      </a:pPr>
                      <a:r>
                        <a:rPr lang="ru-RU" sz="1200" b="1" dirty="0" smtClean="0">
                          <a:latin typeface="Times New Roman"/>
                          <a:ea typeface="Times New Roman"/>
                          <a:cs typeface="Times New Roman"/>
                        </a:rPr>
                        <a:t>штраф</a:t>
                      </a:r>
                      <a:r>
                        <a:rPr lang="ru-RU" sz="1200" b="0" dirty="0" smtClean="0">
                          <a:latin typeface="Times New Roman"/>
                          <a:ea typeface="Times New Roman"/>
                          <a:cs typeface="Times New Roman"/>
                        </a:rPr>
                        <a:t> в размере от одного миллиона пятисот тысяч до трех миллионов рублей, или в размере заработной платы или иного дохода осужденного за период от двух до трех лет, или в размере от шестидесятикратной до восьмидесятикратной суммы взятки с лишение права занимать определенные должности или заниматься определенной деятельностью на срок до семи лет или без такового;</a:t>
                      </a:r>
                      <a:r>
                        <a:rPr lang="ru-RU" sz="1200" b="0" baseline="0" dirty="0" smtClean="0">
                          <a:latin typeface="Times New Roman"/>
                          <a:ea typeface="Times New Roman"/>
                          <a:cs typeface="Times New Roman"/>
                        </a:rPr>
                        <a:t> </a:t>
                      </a:r>
                    </a:p>
                    <a:p>
                      <a:pPr indent="342900" algn="just">
                        <a:spcAft>
                          <a:spcPts val="0"/>
                        </a:spcAft>
                        <a:buAutoNum type="arabicParenR"/>
                      </a:pPr>
                      <a:r>
                        <a:rPr lang="ru-RU" sz="1200" b="1" dirty="0" smtClean="0">
                          <a:latin typeface="Times New Roman"/>
                          <a:ea typeface="Times New Roman"/>
                          <a:cs typeface="Times New Roman"/>
                        </a:rPr>
                        <a:t>лишение свободы </a:t>
                      </a:r>
                      <a:r>
                        <a:rPr lang="ru-RU" sz="1200" b="0" dirty="0" smtClean="0">
                          <a:latin typeface="Times New Roman"/>
                          <a:ea typeface="Times New Roman"/>
                          <a:cs typeface="Times New Roman"/>
                        </a:rPr>
                        <a:t>на срок от семи до двенадцати лет со штраф в размере до семидесятикратной суммы взятки или без такового и с лишение права занимать определенные должности или заниматься определенной деятельностью на срок до семи лет или без такового.</a:t>
                      </a:r>
                    </a:p>
                  </a:txBody>
                  <a:tcPr marL="68580" marR="68580" marT="0" marB="0" anchor="ctr"/>
                </a:tc>
              </a:tr>
              <a:tr h="1817786">
                <a:tc>
                  <a:txBody>
                    <a:bodyPr/>
                    <a:lstStyle/>
                    <a:p>
                      <a:pPr algn="ctr">
                        <a:spcAft>
                          <a:spcPts val="0"/>
                        </a:spcAft>
                      </a:pPr>
                      <a:r>
                        <a:rPr lang="ru-RU" sz="1200" b="1" dirty="0">
                          <a:latin typeface="Times New Roman"/>
                          <a:ea typeface="Times New Roman"/>
                          <a:cs typeface="Times New Roman"/>
                        </a:rPr>
                        <a:t>Обещание или предложение посредничества во взяточничестве</a:t>
                      </a:r>
                      <a:endParaRPr lang="ru-RU" sz="1200" dirty="0">
                        <a:latin typeface="Lucida Sans Unicode"/>
                        <a:ea typeface="Times New Roman"/>
                        <a:cs typeface="Times New Roman"/>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dirty="0" smtClean="0">
                          <a:latin typeface="Times New Roman"/>
                          <a:ea typeface="Times New Roman"/>
                          <a:cs typeface="Times New Roman"/>
                        </a:rPr>
                        <a:t> 1) </a:t>
                      </a:r>
                      <a:r>
                        <a:rPr lang="ru-RU" sz="1200" b="1" dirty="0" smtClean="0">
                          <a:latin typeface="Times New Roman"/>
                          <a:ea typeface="Times New Roman"/>
                          <a:cs typeface="Times New Roman"/>
                        </a:rPr>
                        <a:t>штраф</a:t>
                      </a:r>
                      <a:r>
                        <a:rPr lang="ru-RU" sz="1200" b="0" dirty="0" smtClean="0">
                          <a:latin typeface="Times New Roman"/>
                          <a:ea typeface="Times New Roman"/>
                          <a:cs typeface="Times New Roman"/>
                        </a:rPr>
                        <a:t> в размере до трех миллионов рублей, или в размере заработной платы или иного дохода осужденного за период до трех лет, или в размере до шестидесятикратной суммы взятки с лишение права занимать определенные должности или заниматься определенной деятельностью на срок до пяти лет или без такового;</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0" dirty="0" smtClean="0">
                          <a:latin typeface="Times New Roman"/>
                          <a:ea typeface="Times New Roman"/>
                          <a:cs typeface="Times New Roman"/>
                        </a:rPr>
                        <a:t>2) </a:t>
                      </a:r>
                      <a:r>
                        <a:rPr lang="ru-RU" sz="1200" b="1" dirty="0" smtClean="0">
                          <a:latin typeface="Times New Roman"/>
                          <a:ea typeface="Times New Roman"/>
                          <a:cs typeface="Times New Roman"/>
                        </a:rPr>
                        <a:t>лишение свободы </a:t>
                      </a:r>
                      <a:r>
                        <a:rPr lang="ru-RU" sz="1200" b="0" dirty="0" smtClean="0">
                          <a:latin typeface="Times New Roman"/>
                          <a:ea typeface="Times New Roman"/>
                          <a:cs typeface="Times New Roman"/>
                        </a:rPr>
                        <a:t>на срок до семи лет со штраф в размере до тридцатикратной суммы взятки или без такового и с лишение права занимать определенные должности или заниматься определенной деятельностью на срок до пяти лет или без такового.</a:t>
                      </a:r>
                    </a:p>
                    <a:p>
                      <a:pPr indent="342900" algn="just">
                        <a:spcAft>
                          <a:spcPts val="0"/>
                        </a:spcAft>
                      </a:pPr>
                      <a:endParaRPr lang="ru-RU" sz="1200" dirty="0">
                        <a:latin typeface="Lucida Sans Unicode"/>
                        <a:ea typeface="Times New Roman"/>
                        <a:cs typeface="Times New Roman"/>
                      </a:endParaRPr>
                    </a:p>
                  </a:txBody>
                  <a:tcPr marL="68580" marR="68580" marT="0" marB="0" anchor="ctr"/>
                </a:tc>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0034" y="500042"/>
          <a:ext cx="8183562" cy="5985182"/>
        </p:xfrm>
        <a:graphic>
          <a:graphicData uri="http://schemas.openxmlformats.org/drawingml/2006/table">
            <a:tbl>
              <a:tblPr firstRow="1" bandRow="1">
                <a:tableStyleId>{073A0DAA-6AF3-43AB-8588-CEC1D06C72B9}</a:tableStyleId>
              </a:tblPr>
              <a:tblGrid>
                <a:gridCol w="4091781"/>
                <a:gridCol w="4091781"/>
              </a:tblGrid>
              <a:tr h="681662">
                <a:tc>
                  <a:txBody>
                    <a:bodyPr/>
                    <a:lstStyle/>
                    <a:p>
                      <a:pPr algn="ctr"/>
                      <a:r>
                        <a:rPr lang="ru-RU" sz="1600" dirty="0" smtClean="0">
                          <a:latin typeface="Times New Roman" pitchFamily="18" charset="0"/>
                          <a:cs typeface="Times New Roman" pitchFamily="18" charset="0"/>
                        </a:rPr>
                        <a:t>Преступление (ст. 204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1542353">
                <a:tc>
                  <a:txBody>
                    <a:bodyPr/>
                    <a:lstStyle/>
                    <a:p>
                      <a:pPr indent="342900" algn="ctr">
                        <a:spcAft>
                          <a:spcPts val="0"/>
                        </a:spcAft>
                      </a:pPr>
                      <a:r>
                        <a:rPr lang="ru-RU" sz="1200" b="1" dirty="0">
                          <a:latin typeface="Times New Roman"/>
                          <a:ea typeface="Times New Roman"/>
                          <a:cs typeface="Times New Roman"/>
                        </a:rPr>
                        <a:t>Незаконные передача </a:t>
                      </a:r>
                      <a:r>
                        <a:rPr lang="ru-RU" sz="1200" b="1" u="none" strike="noStrike" dirty="0">
                          <a:solidFill>
                            <a:schemeClr val="tx1"/>
                          </a:solidFill>
                          <a:latin typeface="Times New Roman"/>
                          <a:ea typeface="Times New Roman"/>
                          <a:cs typeface="Times New Roman"/>
                        </a:rPr>
                        <a:t>лицу</a:t>
                      </a:r>
                      <a:r>
                        <a:rPr lang="ru-RU" sz="1200" b="1" dirty="0">
                          <a:latin typeface="Times New Roman"/>
                          <a:ea typeface="Times New Roman"/>
                          <a:cs typeface="Times New Roman"/>
                        </a:rPr>
                        <a:t>, выполняющему управленческие функции в коммерческой или иной организации, денег, ценных бумаг, иного имущества, оказание ему услуг имущественного характера, предоставление иных имущественных прав за совершение действий (бездействие) в интересах дающего в связи с занимаемым этим лицом служебным положением</a:t>
                      </a:r>
                      <a:endParaRPr lang="ru-RU" sz="1200" b="1" dirty="0">
                        <a:latin typeface="Lucida Sans Unicode"/>
                        <a:ea typeface="Times New Roman"/>
                        <a:cs typeface="Times New Roman"/>
                      </a:endParaRPr>
                    </a:p>
                  </a:txBody>
                  <a:tcPr marL="68580" marR="68580" marT="0" marB="0" anchor="ctr"/>
                </a:tc>
                <a:tc>
                  <a:txBody>
                    <a:bodyPr/>
                    <a:lstStyle/>
                    <a:p>
                      <a:pPr marL="0" indent="0" algn="just">
                        <a:spcAft>
                          <a:spcPts val="0"/>
                        </a:spcAft>
                      </a:pPr>
                      <a:r>
                        <a:rPr lang="ru-RU" sz="1200" b="0" dirty="0" smtClean="0">
                          <a:latin typeface="Times New Roman"/>
                          <a:ea typeface="Times New Roman"/>
                          <a:cs typeface="Times New Roman"/>
                        </a:rPr>
                        <a:t>1)</a:t>
                      </a:r>
                      <a:r>
                        <a:rPr lang="ru-RU" sz="1200" b="0" baseline="0" dirty="0" smtClean="0">
                          <a:latin typeface="Times New Roman"/>
                          <a:ea typeface="Times New Roman"/>
                          <a:cs typeface="Times New Roman"/>
                        </a:rPr>
                        <a:t> </a:t>
                      </a:r>
                      <a:r>
                        <a:rPr lang="ru-RU" sz="1200" b="1" dirty="0" smtClean="0">
                          <a:latin typeface="Times New Roman"/>
                          <a:ea typeface="Times New Roman"/>
                          <a:cs typeface="Times New Roman"/>
                        </a:rPr>
                        <a:t>штраф</a:t>
                      </a:r>
                      <a:r>
                        <a:rPr lang="ru-RU" sz="1200" b="0" dirty="0" smtClean="0">
                          <a:latin typeface="Times New Roman"/>
                          <a:ea typeface="Times New Roman"/>
                          <a:cs typeface="Times New Roman"/>
                        </a:rPr>
                        <a:t> в размере до четырехсот тысяч рублей, или в размере заработной платы или иного дохода осужденного за период до шести месяцев, или в размере от пятикратной до двадцатикратной суммы коммерческого подкупа,;</a:t>
                      </a:r>
                    </a:p>
                    <a:p>
                      <a:pPr marL="0" indent="0" algn="just">
                        <a:spcAft>
                          <a:spcPts val="0"/>
                        </a:spcAft>
                      </a:pPr>
                      <a:r>
                        <a:rPr lang="ru-RU" sz="1200" b="0" dirty="0" smtClean="0">
                          <a:latin typeface="Times New Roman"/>
                          <a:ea typeface="Times New Roman"/>
                          <a:cs typeface="Times New Roman"/>
                        </a:rPr>
                        <a:t>2)</a:t>
                      </a:r>
                      <a:r>
                        <a:rPr lang="ru-RU" sz="1200" b="0" baseline="0" dirty="0" smtClean="0">
                          <a:latin typeface="Times New Roman"/>
                          <a:ea typeface="Times New Roman"/>
                          <a:cs typeface="Times New Roman"/>
                        </a:rPr>
                        <a:t> </a:t>
                      </a:r>
                      <a:r>
                        <a:rPr lang="ru-RU" sz="1200" b="1" dirty="0" smtClean="0">
                          <a:latin typeface="Times New Roman"/>
                          <a:ea typeface="Times New Roman"/>
                          <a:cs typeface="Times New Roman"/>
                        </a:rPr>
                        <a:t>ограничение свободы </a:t>
                      </a:r>
                      <a:r>
                        <a:rPr lang="ru-RU" sz="1200" b="0" dirty="0" smtClean="0">
                          <a:latin typeface="Times New Roman"/>
                          <a:ea typeface="Times New Roman"/>
                          <a:cs typeface="Times New Roman"/>
                        </a:rPr>
                        <a:t>на срок до двух лет;</a:t>
                      </a:r>
                    </a:p>
                    <a:p>
                      <a:pPr marL="0" indent="0" algn="just">
                        <a:spcAft>
                          <a:spcPts val="0"/>
                        </a:spcAft>
                      </a:pPr>
                      <a:r>
                        <a:rPr lang="ru-RU" sz="1200" b="0" dirty="0" smtClean="0">
                          <a:latin typeface="Times New Roman"/>
                          <a:ea typeface="Times New Roman"/>
                          <a:cs typeface="Times New Roman"/>
                        </a:rPr>
                        <a:t>3)</a:t>
                      </a:r>
                      <a:r>
                        <a:rPr lang="ru-RU" sz="1200" b="0" baseline="0" dirty="0" smtClean="0">
                          <a:latin typeface="Times New Roman"/>
                          <a:ea typeface="Times New Roman"/>
                          <a:cs typeface="Times New Roman"/>
                        </a:rPr>
                        <a:t> </a:t>
                      </a:r>
                      <a:r>
                        <a:rPr lang="ru-RU" sz="1200" b="1" dirty="0" smtClean="0">
                          <a:latin typeface="Times New Roman"/>
                          <a:ea typeface="Times New Roman"/>
                          <a:cs typeface="Times New Roman"/>
                        </a:rPr>
                        <a:t>исправительные работы </a:t>
                      </a:r>
                      <a:r>
                        <a:rPr lang="ru-RU" sz="1200" b="0" dirty="0" smtClean="0">
                          <a:latin typeface="Times New Roman"/>
                          <a:ea typeface="Times New Roman"/>
                          <a:cs typeface="Times New Roman"/>
                        </a:rPr>
                        <a:t>на срок до двух лет,;</a:t>
                      </a:r>
                    </a:p>
                    <a:p>
                      <a:pPr marL="0" indent="0" algn="just">
                        <a:spcAft>
                          <a:spcPts val="0"/>
                        </a:spcAft>
                      </a:pPr>
                      <a:r>
                        <a:rPr lang="ru-RU" sz="1200" b="0" dirty="0" smtClean="0">
                          <a:latin typeface="Times New Roman"/>
                          <a:ea typeface="Times New Roman"/>
                          <a:cs typeface="Times New Roman"/>
                        </a:rPr>
                        <a:t>4)</a:t>
                      </a:r>
                      <a:r>
                        <a:rPr lang="ru-RU" sz="1200" b="0" baseline="0" dirty="0" smtClean="0">
                          <a:latin typeface="Times New Roman"/>
                          <a:ea typeface="Times New Roman"/>
                          <a:cs typeface="Times New Roman"/>
                        </a:rPr>
                        <a:t> </a:t>
                      </a:r>
                      <a:r>
                        <a:rPr lang="ru-RU" sz="1200" b="1" dirty="0" smtClean="0">
                          <a:latin typeface="Times New Roman"/>
                          <a:ea typeface="Times New Roman"/>
                          <a:cs typeface="Times New Roman"/>
                        </a:rPr>
                        <a:t>лишение свободы </a:t>
                      </a:r>
                      <a:r>
                        <a:rPr lang="ru-RU" sz="1200" b="0" dirty="0" smtClean="0">
                          <a:latin typeface="Times New Roman"/>
                          <a:ea typeface="Times New Roman"/>
                          <a:cs typeface="Times New Roman"/>
                        </a:rPr>
                        <a:t>на тот же срок со штраф в размере до пятикратной суммы коммерческого подкупа или без такового.</a:t>
                      </a:r>
                    </a:p>
                  </a:txBody>
                  <a:tcPr marL="68580" marR="68580" marT="0" marB="0"/>
                </a:tc>
              </a:tr>
              <a:tr h="1542353">
                <a:tc>
                  <a:txBody>
                    <a:bodyPr/>
                    <a:lstStyle/>
                    <a:p>
                      <a:pPr marL="0" indent="0" algn="ctr">
                        <a:spcAft>
                          <a:spcPts val="0"/>
                        </a:spcAft>
                      </a:pPr>
                      <a:r>
                        <a:rPr lang="ru-RU" sz="1200" b="1" dirty="0">
                          <a:latin typeface="Times New Roman"/>
                          <a:ea typeface="Times New Roman"/>
                          <a:cs typeface="Times New Roman"/>
                        </a:rPr>
                        <a:t>Коммерческий подкуп, </a:t>
                      </a:r>
                      <a:r>
                        <a:rPr lang="ru-RU" sz="1200" b="1" dirty="0" smtClean="0">
                          <a:latin typeface="Times New Roman"/>
                          <a:ea typeface="Times New Roman"/>
                          <a:cs typeface="Times New Roman"/>
                        </a:rPr>
                        <a:t>совершенный</a:t>
                      </a:r>
                      <a:r>
                        <a:rPr lang="ru-RU" sz="1200" b="1" baseline="0" dirty="0" smtClean="0">
                          <a:latin typeface="Lucida Sans Unicode"/>
                          <a:ea typeface="Times New Roman"/>
                          <a:cs typeface="Times New Roman"/>
                        </a:rPr>
                        <a:t> </a:t>
                      </a:r>
                      <a:r>
                        <a:rPr lang="ru-RU" sz="1200" b="1" dirty="0" smtClean="0">
                          <a:latin typeface="Times New Roman"/>
                          <a:ea typeface="Times New Roman"/>
                          <a:cs typeface="Times New Roman"/>
                        </a:rPr>
                        <a:t>группой </a:t>
                      </a:r>
                      <a:r>
                        <a:rPr lang="ru-RU" sz="1200" b="1" dirty="0">
                          <a:latin typeface="Times New Roman"/>
                          <a:ea typeface="Times New Roman"/>
                          <a:cs typeface="Times New Roman"/>
                        </a:rPr>
                        <a:t>лиц по предварительному сговору или организованной группой; </a:t>
                      </a:r>
                      <a:r>
                        <a:rPr lang="ru-RU" sz="1200" b="1" dirty="0" smtClean="0">
                          <a:latin typeface="Times New Roman"/>
                          <a:ea typeface="Times New Roman"/>
                          <a:cs typeface="Times New Roman"/>
                        </a:rPr>
                        <a:t>за </a:t>
                      </a:r>
                      <a:r>
                        <a:rPr lang="ru-RU" sz="1200" b="1" dirty="0">
                          <a:latin typeface="Times New Roman"/>
                          <a:ea typeface="Times New Roman"/>
                          <a:cs typeface="Times New Roman"/>
                        </a:rPr>
                        <a:t>заведомо незаконные действия (бездействие)</a:t>
                      </a:r>
                      <a:endParaRPr lang="ru-RU" sz="1200" b="1" dirty="0">
                        <a:latin typeface="Lucida Sans Unicode"/>
                        <a:ea typeface="Times New Roman"/>
                        <a:cs typeface="Times New Roman"/>
                      </a:endParaRPr>
                    </a:p>
                  </a:txBody>
                  <a:tcPr marL="68580" marR="68580" marT="0" marB="0" anchor="ctr"/>
                </a:tc>
                <a:tc>
                  <a:txBody>
                    <a:bodyPr/>
                    <a:lstStyle/>
                    <a:p>
                      <a:pPr marL="0" indent="0" algn="just">
                        <a:spcAft>
                          <a:spcPts val="0"/>
                        </a:spcAft>
                      </a:pPr>
                      <a:r>
                        <a:rPr lang="ru-RU" sz="1200" b="0" dirty="0" smtClean="0">
                          <a:latin typeface="Times New Roman"/>
                          <a:ea typeface="Times New Roman"/>
                          <a:cs typeface="Times New Roman"/>
                        </a:rPr>
                        <a:t>1) </a:t>
                      </a:r>
                      <a:r>
                        <a:rPr lang="ru-RU" sz="1200" b="1" dirty="0" smtClean="0">
                          <a:latin typeface="Times New Roman"/>
                          <a:ea typeface="Times New Roman"/>
                          <a:cs typeface="Times New Roman"/>
                        </a:rPr>
                        <a:t>штраф</a:t>
                      </a:r>
                      <a:r>
                        <a:rPr lang="ru-RU" sz="1200" b="0" dirty="0" smtClean="0">
                          <a:latin typeface="Times New Roman"/>
                          <a:ea typeface="Times New Roman"/>
                          <a:cs typeface="Times New Roman"/>
                        </a:rPr>
                        <a:t> в размере до восьмисот тысяч рублей, или в размере заработной платы или иного дохода осужденного за период до девяти месяцев, или в размере от десятикратной до тридцатикратной суммы коммерческого подкупа с лишение права занимать определенные должности или заниматься определенной деятельностью на срок до двух лет или без такового;</a:t>
                      </a:r>
                      <a:r>
                        <a:rPr lang="ru-RU" sz="1200" b="0" baseline="0" dirty="0" smtClean="0">
                          <a:latin typeface="Times New Roman"/>
                          <a:ea typeface="Times New Roman"/>
                          <a:cs typeface="Times New Roman"/>
                        </a:rPr>
                        <a:t> </a:t>
                      </a:r>
                    </a:p>
                    <a:p>
                      <a:pPr marL="0" indent="0" algn="just">
                        <a:spcAft>
                          <a:spcPts val="0"/>
                        </a:spcAft>
                      </a:pPr>
                      <a:r>
                        <a:rPr lang="ru-RU" sz="1200" b="0" baseline="0" dirty="0" smtClean="0">
                          <a:latin typeface="Times New Roman"/>
                          <a:ea typeface="Times New Roman"/>
                          <a:cs typeface="Times New Roman"/>
                        </a:rPr>
                        <a:t>2) </a:t>
                      </a:r>
                      <a:r>
                        <a:rPr lang="ru-RU" sz="1200" b="1" dirty="0" smtClean="0">
                          <a:latin typeface="Times New Roman"/>
                          <a:ea typeface="Times New Roman"/>
                          <a:cs typeface="Times New Roman"/>
                        </a:rPr>
                        <a:t>ограничение свободы</a:t>
                      </a:r>
                      <a:r>
                        <a:rPr lang="ru-RU" sz="1200" b="0" dirty="0" smtClean="0">
                          <a:latin typeface="Times New Roman"/>
                          <a:ea typeface="Times New Roman"/>
                          <a:cs typeface="Times New Roman"/>
                        </a:rPr>
                        <a:t> на срок от одного года до двух лет с лишение права занимать определенные должности или заниматься определенной деятельностью на срок до трех лет или без такового;</a:t>
                      </a:r>
                    </a:p>
                    <a:p>
                      <a:pPr marL="0" indent="0" algn="just">
                        <a:spcAft>
                          <a:spcPts val="0"/>
                        </a:spcAft>
                      </a:pPr>
                      <a:r>
                        <a:rPr lang="ru-RU" sz="1200" b="0" dirty="0" smtClean="0">
                          <a:latin typeface="Times New Roman"/>
                          <a:ea typeface="Times New Roman"/>
                          <a:cs typeface="Times New Roman"/>
                        </a:rPr>
                        <a:t>3)</a:t>
                      </a:r>
                      <a:r>
                        <a:rPr lang="ru-RU" sz="1200" b="0" baseline="0" dirty="0" smtClean="0">
                          <a:latin typeface="Times New Roman"/>
                          <a:ea typeface="Times New Roman"/>
                          <a:cs typeface="Times New Roman"/>
                        </a:rPr>
                        <a:t> </a:t>
                      </a:r>
                      <a:r>
                        <a:rPr lang="ru-RU" sz="1200" b="1" dirty="0" smtClean="0">
                          <a:latin typeface="Times New Roman"/>
                          <a:ea typeface="Times New Roman"/>
                          <a:cs typeface="Times New Roman"/>
                        </a:rPr>
                        <a:t>исправительные работы </a:t>
                      </a:r>
                      <a:r>
                        <a:rPr lang="ru-RU" sz="1200" b="0" dirty="0" smtClean="0">
                          <a:latin typeface="Times New Roman"/>
                          <a:ea typeface="Times New Roman"/>
                          <a:cs typeface="Times New Roman"/>
                        </a:rPr>
                        <a:t>на срок от одного года до двух лет с лишение права занимать определенные должности или заниматься определенной деятельностью на срок до трех лет или без такового;</a:t>
                      </a:r>
                    </a:p>
                    <a:p>
                      <a:pPr marL="0" indent="0" algn="just">
                        <a:spcAft>
                          <a:spcPts val="0"/>
                        </a:spcAft>
                      </a:pPr>
                      <a:r>
                        <a:rPr lang="ru-RU" sz="1200" b="0" baseline="0" dirty="0" smtClean="0">
                          <a:latin typeface="Times New Roman"/>
                          <a:ea typeface="Times New Roman"/>
                          <a:cs typeface="Times New Roman"/>
                        </a:rPr>
                        <a:t> 4) </a:t>
                      </a:r>
                      <a:r>
                        <a:rPr lang="ru-RU" sz="1200" b="1" dirty="0" smtClean="0">
                          <a:latin typeface="Times New Roman"/>
                          <a:ea typeface="Times New Roman"/>
                          <a:cs typeface="Times New Roman"/>
                        </a:rPr>
                        <a:t>лишение свободы </a:t>
                      </a:r>
                      <a:r>
                        <a:rPr lang="ru-RU" sz="1200" b="0" dirty="0" smtClean="0">
                          <a:latin typeface="Times New Roman"/>
                          <a:ea typeface="Times New Roman"/>
                          <a:cs typeface="Times New Roman"/>
                        </a:rPr>
                        <a:t>на срок до трех лет со штраф в размере до десятикратной суммы коммерческого подкупа или без такового и с лишение права занимать определенные должности или заниматься определенной деятельностью на срок до трех лет или без такового.</a:t>
                      </a:r>
                    </a:p>
                  </a:txBody>
                  <a:tcPr marL="68580" marR="68580" marT="0" marB="0"/>
                </a:tc>
              </a:tr>
            </a:tbl>
          </a:graphicData>
        </a:graphic>
      </p:graphicFrame>
      <p:sp>
        <p:nvSpPr>
          <p:cNvPr id="5" name="Заголовок 1"/>
          <p:cNvSpPr txBox="1">
            <a:spLocks/>
          </p:cNvSpPr>
          <p:nvPr/>
        </p:nvSpPr>
        <p:spPr>
          <a:xfrm>
            <a:off x="428596" y="0"/>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00109"/>
          <a:ext cx="8183562" cy="5568016"/>
        </p:xfrm>
        <a:graphic>
          <a:graphicData uri="http://schemas.openxmlformats.org/drawingml/2006/table">
            <a:tbl>
              <a:tblPr firstRow="1" bandRow="1">
                <a:tableStyleId>{073A0DAA-6AF3-43AB-8588-CEC1D06C72B9}</a:tableStyleId>
              </a:tblPr>
              <a:tblGrid>
                <a:gridCol w="4091781"/>
                <a:gridCol w="4091781"/>
              </a:tblGrid>
              <a:tr h="630256">
                <a:tc>
                  <a:txBody>
                    <a:bodyPr/>
                    <a:lstStyle/>
                    <a:p>
                      <a:pPr algn="ctr"/>
                      <a:r>
                        <a:rPr lang="ru-RU" sz="1600" dirty="0" smtClean="0">
                          <a:latin typeface="Times New Roman" pitchFamily="18" charset="0"/>
                          <a:cs typeface="Times New Roman" pitchFamily="18" charset="0"/>
                        </a:rPr>
                        <a:t>Преступление (ст. 204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2370139">
                <a:tc>
                  <a:txBody>
                    <a:bodyPr/>
                    <a:lstStyle/>
                    <a:p>
                      <a:pPr algn="ctr"/>
                      <a:r>
                        <a:rPr kumimoji="0" lang="ru-RU" sz="1200" b="1" kern="1200" dirty="0" smtClean="0">
                          <a:solidFill>
                            <a:schemeClr val="dk1"/>
                          </a:solidFill>
                          <a:latin typeface="Times New Roman" pitchFamily="18" charset="0"/>
                          <a:ea typeface="+mn-ea"/>
                          <a:cs typeface="Times New Roman" pitchFamily="18" charset="0"/>
                        </a:rPr>
                        <a:t>Те же деяния, если они:</a:t>
                      </a:r>
                    </a:p>
                    <a:p>
                      <a:pPr algn="ctr"/>
                      <a:r>
                        <a:rPr kumimoji="0" lang="ru-RU" sz="1200" b="1" kern="1200" dirty="0" smtClean="0">
                          <a:solidFill>
                            <a:schemeClr val="dk1"/>
                          </a:solidFill>
                          <a:latin typeface="Times New Roman" pitchFamily="18" charset="0"/>
                          <a:ea typeface="+mn-ea"/>
                          <a:cs typeface="Times New Roman" pitchFamily="18" charset="0"/>
                        </a:rPr>
                        <a:t>а) совершены группой лиц по предварительному сговору или организованной группой;</a:t>
                      </a:r>
                    </a:p>
                    <a:p>
                      <a:pPr algn="ctr"/>
                      <a:r>
                        <a:rPr kumimoji="0" lang="ru-RU" sz="1200" b="1" kern="1200" dirty="0" smtClean="0">
                          <a:solidFill>
                            <a:schemeClr val="dk1"/>
                          </a:solidFill>
                          <a:latin typeface="Times New Roman" pitchFamily="18" charset="0"/>
                          <a:ea typeface="+mn-ea"/>
                          <a:cs typeface="Times New Roman" pitchFamily="18" charset="0"/>
                        </a:rPr>
                        <a:t>б) сопряжены с вымогательством предмета подкупа;</a:t>
                      </a:r>
                    </a:p>
                    <a:p>
                      <a:pPr algn="ctr"/>
                      <a:r>
                        <a:rPr kumimoji="0" lang="ru-RU" sz="1200" b="1" kern="1200" dirty="0" smtClean="0">
                          <a:solidFill>
                            <a:schemeClr val="dk1"/>
                          </a:solidFill>
                          <a:latin typeface="Times New Roman" pitchFamily="18" charset="0"/>
                          <a:ea typeface="+mn-ea"/>
                          <a:cs typeface="Times New Roman" pitchFamily="18" charset="0"/>
                        </a:rPr>
                        <a:t>в) совершены за незаконные действия (бездействие)</a:t>
                      </a:r>
                      <a:endParaRPr lang="ru-RU" sz="1000" b="1" dirty="0">
                        <a:latin typeface="Times New Roman" pitchFamily="18" charset="0"/>
                        <a:ea typeface="Times New Roman"/>
                        <a:cs typeface="Times New Roman" pitchFamily="18" charset="0"/>
                      </a:endParaRPr>
                    </a:p>
                  </a:txBody>
                  <a:tcPr marL="68580" marR="68580" marT="0" marB="0" anchor="ctr"/>
                </a:tc>
                <a:tc>
                  <a:txBody>
                    <a:bodyPr/>
                    <a:lstStyle/>
                    <a:p>
                      <a:pPr algn="just"/>
                      <a:r>
                        <a:rPr kumimoji="0" lang="ru-RU" sz="1200" b="0" kern="1200" dirty="0" smtClean="0">
                          <a:solidFill>
                            <a:schemeClr val="dk1"/>
                          </a:solidFill>
                          <a:latin typeface="Times New Roman" pitchFamily="18" charset="0"/>
                          <a:ea typeface="+mn-ea"/>
                          <a:cs typeface="Times New Roman" pitchFamily="18" charset="0"/>
                        </a:rPr>
                        <a:t>1) </a:t>
                      </a:r>
                      <a:r>
                        <a:rPr kumimoji="0" lang="ru-RU" sz="1200" b="1" kern="1200" dirty="0" smtClean="0">
                          <a:solidFill>
                            <a:schemeClr val="dk1"/>
                          </a:solidFill>
                          <a:latin typeface="Times New Roman" pitchFamily="18" charset="0"/>
                          <a:ea typeface="+mn-ea"/>
                          <a:cs typeface="Times New Roman" pitchFamily="18" charset="0"/>
                        </a:rPr>
                        <a:t>штраф</a:t>
                      </a:r>
                      <a:r>
                        <a:rPr kumimoji="0" lang="ru-RU" sz="1200" b="0" kern="1200" dirty="0" smtClean="0">
                          <a:solidFill>
                            <a:schemeClr val="dk1"/>
                          </a:solidFill>
                          <a:latin typeface="Times New Roman" pitchFamily="18" charset="0"/>
                          <a:ea typeface="+mn-ea"/>
                          <a:cs typeface="Times New Roman" pitchFamily="18" charset="0"/>
                        </a:rPr>
                        <a:t> в размере до одного миллиона пятисот тысяч рублей, или в размере заработной платы или иного дохода осужденного за период до одного года, или в размере от двадцатикратной до пятидесятикратной суммы коммерческого подкупа с лишение права занимать определенные должности или заниматься определенной деятельностью на срок до трех лет или без такового;</a:t>
                      </a:r>
                    </a:p>
                    <a:p>
                      <a:pPr algn="just"/>
                      <a:r>
                        <a:rPr kumimoji="0" lang="ru-RU" sz="1200" b="0" kern="1200" dirty="0" smtClean="0">
                          <a:solidFill>
                            <a:schemeClr val="dk1"/>
                          </a:solidFill>
                          <a:latin typeface="Times New Roman" pitchFamily="18" charset="0"/>
                          <a:ea typeface="+mn-ea"/>
                          <a:cs typeface="Times New Roman" pitchFamily="18" charset="0"/>
                        </a:rPr>
                        <a:t>2) </a:t>
                      </a:r>
                      <a:r>
                        <a:rPr kumimoji="0" lang="ru-RU" sz="1200" b="1" kern="1200" dirty="0" smtClean="0">
                          <a:solidFill>
                            <a:schemeClr val="dk1"/>
                          </a:solidFill>
                          <a:latin typeface="Times New Roman" pitchFamily="18" charset="0"/>
                          <a:ea typeface="+mn-ea"/>
                          <a:cs typeface="Times New Roman" pitchFamily="18" charset="0"/>
                        </a:rPr>
                        <a:t>лишение свободы </a:t>
                      </a:r>
                      <a:r>
                        <a:rPr kumimoji="0" lang="ru-RU" sz="1200" b="0" kern="1200" dirty="0" smtClean="0">
                          <a:solidFill>
                            <a:schemeClr val="dk1"/>
                          </a:solidFill>
                          <a:latin typeface="Times New Roman" pitchFamily="18" charset="0"/>
                          <a:ea typeface="+mn-ea"/>
                          <a:cs typeface="Times New Roman" pitchFamily="18" charset="0"/>
                        </a:rPr>
                        <a:t>на срок от трех до семи лет со штраф в размере до тридцатикратной суммы коммерческого подкупа или без такового и с лишение права занимать определенные должности или заниматься определенной деятельностью на срок до трех лет или без такового.</a:t>
                      </a:r>
                    </a:p>
                    <a:p>
                      <a:pPr indent="342900" algn="just">
                        <a:spcAft>
                          <a:spcPts val="0"/>
                        </a:spcAft>
                      </a:pPr>
                      <a:endParaRPr lang="ru-RU" sz="1200" dirty="0">
                        <a:latin typeface="Lucida Sans Unicode"/>
                        <a:ea typeface="Times New Roman"/>
                        <a:cs typeface="Times New Roman"/>
                      </a:endParaRPr>
                    </a:p>
                  </a:txBody>
                  <a:tcPr marL="68580" marR="68580" marT="0" marB="0"/>
                </a:tc>
              </a:tr>
              <a:tr h="2441578">
                <a:tc>
                  <a:txBody>
                    <a:bodyPr/>
                    <a:lstStyle/>
                    <a:p>
                      <a:pPr algn="ctr"/>
                      <a:r>
                        <a:rPr lang="ru-RU" sz="1000" b="1" dirty="0" smtClean="0">
                          <a:latin typeface="Times New Roman" pitchFamily="18" charset="0"/>
                          <a:ea typeface="Times New Roman"/>
                          <a:cs typeface="Times New Roman" pitchFamily="18" charset="0"/>
                        </a:rPr>
                        <a:t>Те</a:t>
                      </a:r>
                      <a:r>
                        <a:rPr lang="ru-RU" sz="1000" b="1" baseline="0" dirty="0" smtClean="0">
                          <a:latin typeface="Times New Roman" pitchFamily="18" charset="0"/>
                          <a:ea typeface="Times New Roman"/>
                          <a:cs typeface="Times New Roman" pitchFamily="18" charset="0"/>
                        </a:rPr>
                        <a:t> же деяния, совершенные в особо крупном размере</a:t>
                      </a:r>
                      <a:endParaRPr lang="ru-RU" sz="1000" b="1" dirty="0">
                        <a:latin typeface="Times New Roman" pitchFamily="18" charset="0"/>
                        <a:ea typeface="Times New Roman"/>
                        <a:cs typeface="Times New Roman" pitchFamily="18" charset="0"/>
                      </a:endParaRPr>
                    </a:p>
                  </a:txBody>
                  <a:tcPr marL="68580" marR="68580" marT="0" marB="0" anchor="ctr"/>
                </a:tc>
                <a:tc>
                  <a:txBody>
                    <a:bodyPr/>
                    <a:lstStyle/>
                    <a:p>
                      <a:pPr marL="0" indent="0" algn="just">
                        <a:spcAft>
                          <a:spcPts val="0"/>
                        </a:spcAft>
                        <a:buNone/>
                      </a:pPr>
                      <a:r>
                        <a:rPr kumimoji="0" lang="ru-RU" sz="1200" b="0" kern="1200" dirty="0" smtClean="0">
                          <a:solidFill>
                            <a:schemeClr val="dk1"/>
                          </a:solidFill>
                          <a:latin typeface="Times New Roman" pitchFamily="18" charset="0"/>
                          <a:ea typeface="+mn-ea"/>
                          <a:cs typeface="Times New Roman" pitchFamily="18" charset="0"/>
                        </a:rPr>
                        <a:t>1) </a:t>
                      </a:r>
                      <a:r>
                        <a:rPr kumimoji="0" lang="ru-RU" sz="1200" b="1" kern="1200" dirty="0" smtClean="0">
                          <a:solidFill>
                            <a:schemeClr val="dk1"/>
                          </a:solidFill>
                          <a:latin typeface="Times New Roman" pitchFamily="18" charset="0"/>
                          <a:ea typeface="+mn-ea"/>
                          <a:cs typeface="Times New Roman" pitchFamily="18" charset="0"/>
                        </a:rPr>
                        <a:t>штраф</a:t>
                      </a:r>
                      <a:r>
                        <a:rPr kumimoji="0" lang="ru-RU" sz="1200" b="0" kern="1200" dirty="0" smtClean="0">
                          <a:solidFill>
                            <a:schemeClr val="dk1"/>
                          </a:solidFill>
                          <a:latin typeface="Times New Roman" pitchFamily="18" charset="0"/>
                          <a:ea typeface="+mn-ea"/>
                          <a:cs typeface="Times New Roman" pitchFamily="18" charset="0"/>
                        </a:rPr>
                        <a:t> в размере от одного миллиона до двух миллионов пятисот тысяч рублей, или в размере заработной платы или иного дохода осужденного за период от одного года до двух лет шести месяцев, или в размере от сорокакратной до семидесятикратной суммы коммерческого подкупа с лишение права занимать определенные должности или заниматься определенной деятельностью на срок до пяти лет или без такового;</a:t>
                      </a:r>
                    </a:p>
                    <a:p>
                      <a:pPr marL="0" indent="0" algn="just">
                        <a:spcAft>
                          <a:spcPts val="0"/>
                        </a:spcAft>
                        <a:buNone/>
                      </a:pPr>
                      <a:r>
                        <a:rPr kumimoji="0" lang="ru-RU" sz="1200" b="0" kern="1200" dirty="0" smtClean="0">
                          <a:solidFill>
                            <a:schemeClr val="dk1"/>
                          </a:solidFill>
                          <a:latin typeface="Times New Roman" pitchFamily="18" charset="0"/>
                          <a:ea typeface="+mn-ea"/>
                          <a:cs typeface="Times New Roman" pitchFamily="18" charset="0"/>
                        </a:rPr>
                        <a:t>2) </a:t>
                      </a:r>
                      <a:r>
                        <a:rPr kumimoji="0" lang="ru-RU" sz="1200" b="1" kern="1200" dirty="0" smtClean="0">
                          <a:solidFill>
                            <a:schemeClr val="dk1"/>
                          </a:solidFill>
                          <a:latin typeface="Times New Roman" pitchFamily="18" charset="0"/>
                          <a:ea typeface="+mn-ea"/>
                          <a:cs typeface="Times New Roman" pitchFamily="18" charset="0"/>
                        </a:rPr>
                        <a:t>лишение свободы </a:t>
                      </a:r>
                      <a:r>
                        <a:rPr kumimoji="0" lang="ru-RU" sz="1200" b="0" kern="1200" dirty="0" smtClean="0">
                          <a:solidFill>
                            <a:schemeClr val="dk1"/>
                          </a:solidFill>
                          <a:latin typeface="Times New Roman" pitchFamily="18" charset="0"/>
                          <a:ea typeface="+mn-ea"/>
                          <a:cs typeface="Times New Roman" pitchFamily="18" charset="0"/>
                        </a:rPr>
                        <a:t>на срок от четырех до восьми лет со штраф в размере до сорокакратной суммы коммерческого подкупа или без такового и с лишение права занимать определенные должности или заниматься определенной деятельностью на срок до пяти лет или без такового.</a:t>
                      </a:r>
                    </a:p>
                    <a:p>
                      <a:pPr indent="342900" algn="just">
                        <a:spcAft>
                          <a:spcPts val="0"/>
                        </a:spcAft>
                      </a:pPr>
                      <a:endParaRPr lang="ru-RU" sz="1200" dirty="0">
                        <a:latin typeface="Lucida Sans Unicode"/>
                        <a:ea typeface="Times New Roman"/>
                        <a:cs typeface="Times New Roman"/>
                      </a:endParaRPr>
                    </a:p>
                  </a:txBody>
                  <a:tcPr marL="68580" marR="68580" marT="0" marB="0"/>
                </a:tc>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00109"/>
          <a:ext cx="8183562" cy="5441973"/>
        </p:xfrm>
        <a:graphic>
          <a:graphicData uri="http://schemas.openxmlformats.org/drawingml/2006/table">
            <a:tbl>
              <a:tblPr firstRow="1" bandRow="1">
                <a:tableStyleId>{073A0DAA-6AF3-43AB-8588-CEC1D06C72B9}</a:tableStyleId>
              </a:tblPr>
              <a:tblGrid>
                <a:gridCol w="4091781"/>
                <a:gridCol w="4091781"/>
              </a:tblGrid>
              <a:tr h="630256">
                <a:tc>
                  <a:txBody>
                    <a:bodyPr/>
                    <a:lstStyle/>
                    <a:p>
                      <a:pPr algn="ctr"/>
                      <a:r>
                        <a:rPr lang="ru-RU" sz="1600" dirty="0" smtClean="0">
                          <a:latin typeface="Times New Roman" pitchFamily="18" charset="0"/>
                          <a:cs typeface="Times New Roman" pitchFamily="18" charset="0"/>
                        </a:rPr>
                        <a:t>Преступление (ст. 204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2370139">
                <a:tc>
                  <a:txBody>
                    <a:bodyPr/>
                    <a:lstStyle/>
                    <a:p>
                      <a:pPr algn="ctr"/>
                      <a:r>
                        <a:rPr lang="ru-RU" sz="1000" b="1" dirty="0" smtClean="0">
                          <a:latin typeface="Times New Roman" pitchFamily="18" charset="0"/>
                          <a:ea typeface="Times New Roman"/>
                          <a:cs typeface="Times New Roman" pitchFamily="18" charset="0"/>
                        </a:rPr>
                        <a:t> Незаконное получение лицом, выполняющим управленческие функции в коммерческой или иной организации, денег, ценных бумаг, иного имущества, а также незаконное пользование им услугами имущественного характера или иными имущественными правами (в том числе когда по указанию такого лица имущество передается, или услуги имущественного характера оказываются, или имущественные права предоставляются иному физическому или юридическому лицу) за совершение действий (бездействие) в интересах дающего или иных лиц, если указанные действия (бездействие) входят в служебные полномочия такого лица либо если оно в силу своего служебного положения может способствовать указанным действиям (бездействию)</a:t>
                      </a:r>
                    </a:p>
                  </a:txBody>
                  <a:tcPr marL="68580" marR="68580" marT="0" marB="0" anchor="ctr"/>
                </a:tc>
                <a:tc>
                  <a:txBody>
                    <a:bodyPr/>
                    <a:lstStyle/>
                    <a:p>
                      <a:pPr marL="0" indent="0" algn="just">
                        <a:spcAft>
                          <a:spcPts val="0"/>
                        </a:spcAft>
                      </a:pPr>
                      <a:r>
                        <a:rPr lang="ru-RU" sz="1200" dirty="0" smtClean="0">
                          <a:latin typeface="Times New Roman" pitchFamily="18" charset="0"/>
                          <a:ea typeface="Times New Roman"/>
                          <a:cs typeface="Times New Roman" pitchFamily="18" charset="0"/>
                        </a:rPr>
                        <a:t>1) </a:t>
                      </a:r>
                      <a:r>
                        <a:rPr lang="ru-RU" sz="1200" b="1" dirty="0" smtClean="0">
                          <a:latin typeface="Times New Roman" pitchFamily="18" charset="0"/>
                          <a:ea typeface="Times New Roman"/>
                          <a:cs typeface="Times New Roman" pitchFamily="18" charset="0"/>
                        </a:rPr>
                        <a:t>штраф</a:t>
                      </a:r>
                      <a:r>
                        <a:rPr lang="ru-RU" sz="1200" dirty="0" smtClean="0">
                          <a:latin typeface="Times New Roman" pitchFamily="18" charset="0"/>
                          <a:ea typeface="Times New Roman"/>
                          <a:cs typeface="Times New Roman" pitchFamily="18" charset="0"/>
                        </a:rPr>
                        <a:t> в размере до семисот тысяч рублей, или в размере заработной платы или иного дохода осужденного за период до девяти месяцев, или в размере от десятикратной до тридцатикратной суммы коммерческого подкупа;</a:t>
                      </a:r>
                    </a:p>
                    <a:p>
                      <a:pPr marL="0" indent="0" algn="just">
                        <a:spcAft>
                          <a:spcPts val="0"/>
                        </a:spcAft>
                      </a:pPr>
                      <a:r>
                        <a:rPr lang="ru-RU" sz="1200" b="0" dirty="0" smtClean="0">
                          <a:latin typeface="Times New Roman" pitchFamily="18" charset="0"/>
                          <a:ea typeface="Times New Roman"/>
                          <a:cs typeface="Times New Roman" pitchFamily="18" charset="0"/>
                        </a:rPr>
                        <a:t>2)</a:t>
                      </a:r>
                      <a:r>
                        <a:rPr lang="ru-RU" sz="1200" b="0" baseline="0" dirty="0" smtClean="0">
                          <a:latin typeface="Times New Roman" pitchFamily="18" charset="0"/>
                          <a:ea typeface="Times New Roman"/>
                          <a:cs typeface="Times New Roman" pitchFamily="18" charset="0"/>
                        </a:rPr>
                        <a:t> </a:t>
                      </a:r>
                      <a:r>
                        <a:rPr lang="ru-RU" sz="1200" b="1" dirty="0" smtClean="0">
                          <a:latin typeface="Times New Roman" pitchFamily="18" charset="0"/>
                          <a:ea typeface="Times New Roman"/>
                          <a:cs typeface="Times New Roman" pitchFamily="18" charset="0"/>
                        </a:rPr>
                        <a:t>лишение свободы </a:t>
                      </a:r>
                      <a:r>
                        <a:rPr lang="ru-RU" sz="1200" dirty="0" smtClean="0">
                          <a:latin typeface="Times New Roman" pitchFamily="18" charset="0"/>
                          <a:ea typeface="Times New Roman"/>
                          <a:cs typeface="Times New Roman" pitchFamily="18" charset="0"/>
                        </a:rPr>
                        <a:t>на срок до трех лет со штраф в размере до пятнадцатикратной суммы коммерческого подкупа или без такового.</a:t>
                      </a:r>
                    </a:p>
                    <a:p>
                      <a:pPr indent="342900" algn="just">
                        <a:spcAft>
                          <a:spcPts val="0"/>
                        </a:spcAft>
                      </a:pPr>
                      <a:endParaRPr lang="ru-RU" sz="1200" dirty="0">
                        <a:latin typeface="Lucida Sans Unicode"/>
                        <a:ea typeface="Times New Roman"/>
                        <a:cs typeface="Times New Roman"/>
                      </a:endParaRPr>
                    </a:p>
                  </a:txBody>
                  <a:tcPr marL="68580" marR="68580" marT="0" marB="0"/>
                </a:tc>
              </a:tr>
              <a:tr h="2441578">
                <a:tc>
                  <a:txBody>
                    <a:bodyPr/>
                    <a:lstStyle/>
                    <a:p>
                      <a:pPr algn="ctr"/>
                      <a:r>
                        <a:rPr lang="ru-RU" sz="1000" b="1" dirty="0" smtClean="0">
                          <a:latin typeface="Times New Roman" pitchFamily="18" charset="0"/>
                          <a:ea typeface="Times New Roman"/>
                          <a:cs typeface="Times New Roman" pitchFamily="18" charset="0"/>
                        </a:rPr>
                        <a:t>Те же деяния,</a:t>
                      </a:r>
                      <a:r>
                        <a:rPr lang="ru-RU" sz="1000" b="1" baseline="0" dirty="0" smtClean="0">
                          <a:latin typeface="Times New Roman" pitchFamily="18" charset="0"/>
                          <a:ea typeface="Times New Roman"/>
                          <a:cs typeface="Times New Roman" pitchFamily="18" charset="0"/>
                        </a:rPr>
                        <a:t> совершенные в значительном размере</a:t>
                      </a:r>
                      <a:endParaRPr lang="ru-RU" sz="1000" b="1" dirty="0">
                        <a:latin typeface="Times New Roman" pitchFamily="18" charset="0"/>
                        <a:ea typeface="Times New Roman"/>
                        <a:cs typeface="Times New Roman" pitchFamily="18" charset="0"/>
                      </a:endParaRPr>
                    </a:p>
                  </a:txBody>
                  <a:tcPr marL="68580" marR="68580" marT="0" marB="0" anchor="ctr"/>
                </a:tc>
                <a:tc>
                  <a:txBody>
                    <a:bodyPr/>
                    <a:lstStyle/>
                    <a:p>
                      <a:pPr marL="0" indent="0" algn="just">
                        <a:spcAft>
                          <a:spcPts val="0"/>
                        </a:spcAft>
                      </a:pPr>
                      <a:r>
                        <a:rPr kumimoji="0" lang="ru-RU" sz="1200" b="0" kern="1200" dirty="0" smtClean="0">
                          <a:solidFill>
                            <a:schemeClr val="dk1"/>
                          </a:solidFill>
                          <a:latin typeface="Times New Roman" pitchFamily="18" charset="0"/>
                          <a:ea typeface="Times New Roman"/>
                          <a:cs typeface="Times New Roman" pitchFamily="18" charset="0"/>
                        </a:rPr>
                        <a:t>1)</a:t>
                      </a:r>
                      <a:r>
                        <a:rPr kumimoji="0" lang="ru-RU" sz="1200" b="0" kern="1200" baseline="0" dirty="0" smtClean="0">
                          <a:solidFill>
                            <a:schemeClr val="dk1"/>
                          </a:solidFill>
                          <a:latin typeface="Times New Roman" pitchFamily="18" charset="0"/>
                          <a:ea typeface="Times New Roman"/>
                          <a:cs typeface="Times New Roman" pitchFamily="18" charset="0"/>
                        </a:rPr>
                        <a:t> </a:t>
                      </a:r>
                      <a:r>
                        <a:rPr kumimoji="0" lang="ru-RU" sz="1200" b="1" kern="1200" dirty="0" smtClean="0">
                          <a:solidFill>
                            <a:schemeClr val="dk1"/>
                          </a:solidFill>
                          <a:latin typeface="Times New Roman" pitchFamily="18" charset="0"/>
                          <a:ea typeface="Times New Roman"/>
                          <a:cs typeface="Times New Roman" pitchFamily="18" charset="0"/>
                        </a:rPr>
                        <a:t>штраф</a:t>
                      </a:r>
                      <a:r>
                        <a:rPr kumimoji="0" lang="ru-RU" sz="1200" kern="1200" dirty="0" smtClean="0">
                          <a:solidFill>
                            <a:schemeClr val="dk1"/>
                          </a:solidFill>
                          <a:latin typeface="Times New Roman" pitchFamily="18" charset="0"/>
                          <a:ea typeface="Times New Roman"/>
                          <a:cs typeface="Times New Roman" pitchFamily="18" charset="0"/>
                        </a:rPr>
                        <a:t> в размере от двухсот тысяч до одного миллиона рублей, или в размере заработной платы или иного дохода осужденного за период от трех месяцев до одного года, или в размере от двадцатикратной до сорокакратной суммы коммерческого подкупа с лишение права занимать определенные должности или заниматься определенной деятельностью на срок до трех лет;</a:t>
                      </a:r>
                    </a:p>
                    <a:p>
                      <a:pPr marL="0" indent="0" algn="just">
                        <a:spcAft>
                          <a:spcPts val="0"/>
                        </a:spcAft>
                      </a:pPr>
                      <a:r>
                        <a:rPr kumimoji="0" lang="ru-RU" sz="1200" b="0" kern="1200" dirty="0" smtClean="0">
                          <a:solidFill>
                            <a:schemeClr val="dk1"/>
                          </a:solidFill>
                          <a:latin typeface="Times New Roman" pitchFamily="18" charset="0"/>
                          <a:ea typeface="Times New Roman"/>
                          <a:cs typeface="Times New Roman" pitchFamily="18" charset="0"/>
                        </a:rPr>
                        <a:t>2)</a:t>
                      </a:r>
                      <a:r>
                        <a:rPr kumimoji="0" lang="ru-RU" sz="1200" b="0" kern="1200" baseline="0" dirty="0" smtClean="0">
                          <a:solidFill>
                            <a:schemeClr val="dk1"/>
                          </a:solidFill>
                          <a:latin typeface="Times New Roman" pitchFamily="18" charset="0"/>
                          <a:ea typeface="Times New Roman"/>
                          <a:cs typeface="Times New Roman" pitchFamily="18" charset="0"/>
                        </a:rPr>
                        <a:t> </a:t>
                      </a:r>
                      <a:r>
                        <a:rPr kumimoji="0" lang="ru-RU" sz="1200" b="1" kern="1200" dirty="0" smtClean="0">
                          <a:solidFill>
                            <a:schemeClr val="dk1"/>
                          </a:solidFill>
                          <a:latin typeface="Times New Roman" pitchFamily="18" charset="0"/>
                          <a:ea typeface="Times New Roman"/>
                          <a:cs typeface="Times New Roman" pitchFamily="18" charset="0"/>
                        </a:rPr>
                        <a:t>лишение свободы </a:t>
                      </a:r>
                      <a:r>
                        <a:rPr kumimoji="0" lang="ru-RU" sz="1200" kern="1200" dirty="0" smtClean="0">
                          <a:solidFill>
                            <a:schemeClr val="dk1"/>
                          </a:solidFill>
                          <a:latin typeface="Times New Roman" pitchFamily="18" charset="0"/>
                          <a:ea typeface="Times New Roman"/>
                          <a:cs typeface="Times New Roman" pitchFamily="18" charset="0"/>
                        </a:rPr>
                        <a:t>на срок до пяти лет со штраф в размере до двадцатикратной суммы коммерческого подкупа или без такового и с лишение права занимать определенные должности или заниматься определенной деятельностью на срок до трех лет или без такового.</a:t>
                      </a:r>
                    </a:p>
                    <a:p>
                      <a:pPr indent="342900" algn="just">
                        <a:spcAft>
                          <a:spcPts val="0"/>
                        </a:spcAft>
                      </a:pPr>
                      <a:endParaRPr lang="ru-RU" sz="1200" dirty="0">
                        <a:latin typeface="Lucida Sans Unicode"/>
                        <a:ea typeface="Times New Roman"/>
                        <a:cs typeface="Times New Roman"/>
                      </a:endParaRPr>
                    </a:p>
                  </a:txBody>
                  <a:tcPr marL="68580" marR="68580" marT="0" marB="0"/>
                </a:tc>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00109"/>
          <a:ext cx="8183562" cy="5560715"/>
        </p:xfrm>
        <a:graphic>
          <a:graphicData uri="http://schemas.openxmlformats.org/drawingml/2006/table">
            <a:tbl>
              <a:tblPr firstRow="1" bandRow="1">
                <a:tableStyleId>{073A0DAA-6AF3-43AB-8588-CEC1D06C72B9}</a:tableStyleId>
              </a:tblPr>
              <a:tblGrid>
                <a:gridCol w="4091781"/>
                <a:gridCol w="4091781"/>
              </a:tblGrid>
              <a:tr h="630256">
                <a:tc>
                  <a:txBody>
                    <a:bodyPr/>
                    <a:lstStyle/>
                    <a:p>
                      <a:pPr algn="ctr"/>
                      <a:r>
                        <a:rPr lang="ru-RU" sz="1600" dirty="0" smtClean="0">
                          <a:latin typeface="Times New Roman" pitchFamily="18" charset="0"/>
                          <a:cs typeface="Times New Roman" pitchFamily="18" charset="0"/>
                        </a:rPr>
                        <a:t>Преступление (ст. 204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2370139">
                <a:tc>
                  <a:txBody>
                    <a:bodyPr/>
                    <a:lstStyle/>
                    <a:p>
                      <a:pPr algn="ctr"/>
                      <a:r>
                        <a:rPr lang="ru-RU" sz="1000" b="1" dirty="0" smtClean="0">
                          <a:latin typeface="Times New Roman" pitchFamily="18" charset="0"/>
                          <a:ea typeface="Times New Roman"/>
                          <a:cs typeface="Times New Roman" pitchFamily="18" charset="0"/>
                        </a:rPr>
                        <a:t>Деяния, предусмотренные ч.5 ст. 204 УК</a:t>
                      </a:r>
                      <a:r>
                        <a:rPr lang="ru-RU" sz="1000" b="1" baseline="0" dirty="0" smtClean="0">
                          <a:latin typeface="Times New Roman" pitchFamily="18" charset="0"/>
                          <a:ea typeface="Times New Roman"/>
                          <a:cs typeface="Times New Roman" pitchFamily="18" charset="0"/>
                        </a:rPr>
                        <a:t> РФ</a:t>
                      </a:r>
                      <a:r>
                        <a:rPr lang="ru-RU" sz="1000" b="1" dirty="0" smtClean="0">
                          <a:latin typeface="Times New Roman" pitchFamily="18" charset="0"/>
                          <a:ea typeface="Times New Roman"/>
                          <a:cs typeface="Times New Roman" pitchFamily="18" charset="0"/>
                        </a:rPr>
                        <a:t>, если они:</a:t>
                      </a:r>
                    </a:p>
                    <a:p>
                      <a:pPr algn="ctr"/>
                      <a:r>
                        <a:rPr lang="ru-RU" sz="1000" b="1" dirty="0" smtClean="0">
                          <a:latin typeface="Times New Roman" pitchFamily="18" charset="0"/>
                          <a:ea typeface="Times New Roman"/>
                          <a:cs typeface="Times New Roman" pitchFamily="18" charset="0"/>
                        </a:rPr>
                        <a:t>а) совершены группой лиц по предварительному сговору или организованной группой;</a:t>
                      </a:r>
                    </a:p>
                    <a:p>
                      <a:pPr algn="ctr"/>
                      <a:r>
                        <a:rPr lang="ru-RU" sz="1000" b="1" dirty="0" smtClean="0">
                          <a:latin typeface="Times New Roman" pitchFamily="18" charset="0"/>
                          <a:ea typeface="Times New Roman"/>
                          <a:cs typeface="Times New Roman" pitchFamily="18" charset="0"/>
                        </a:rPr>
                        <a:t>б) сопряжены с вымогательством предмета подкупа;</a:t>
                      </a:r>
                    </a:p>
                    <a:p>
                      <a:pPr algn="ctr"/>
                      <a:r>
                        <a:rPr lang="ru-RU" sz="1000" b="1" dirty="0" smtClean="0">
                          <a:latin typeface="Times New Roman" pitchFamily="18" charset="0"/>
                          <a:ea typeface="Times New Roman"/>
                          <a:cs typeface="Times New Roman" pitchFamily="18" charset="0"/>
                        </a:rPr>
                        <a:t>в) совершены за незаконные действия (бездействие);</a:t>
                      </a:r>
                    </a:p>
                    <a:p>
                      <a:pPr algn="ctr"/>
                      <a:r>
                        <a:rPr lang="ru-RU" sz="1000" b="1" dirty="0" smtClean="0">
                          <a:latin typeface="Times New Roman" pitchFamily="18" charset="0"/>
                          <a:ea typeface="Times New Roman"/>
                          <a:cs typeface="Times New Roman" pitchFamily="18" charset="0"/>
                        </a:rPr>
                        <a:t>г) совершены в крупном размере</a:t>
                      </a:r>
                    </a:p>
                    <a:p>
                      <a:pPr algn="ctr"/>
                      <a:endParaRPr lang="ru-RU" sz="1000" b="1" dirty="0" smtClean="0">
                        <a:latin typeface="Times New Roman" pitchFamily="18" charset="0"/>
                        <a:ea typeface="Times New Roman"/>
                        <a:cs typeface="Times New Roman" pitchFamily="18" charset="0"/>
                      </a:endParaRPr>
                    </a:p>
                  </a:txBody>
                  <a:tcPr marL="68580" marR="68580" marT="0" marB="0" anchor="ctr"/>
                </a:tc>
                <a:tc>
                  <a:txBody>
                    <a:bodyPr/>
                    <a:lstStyle/>
                    <a:p>
                      <a:pPr marL="0" indent="0" algn="just">
                        <a:spcAft>
                          <a:spcPts val="0"/>
                        </a:spcAft>
                      </a:pPr>
                      <a:r>
                        <a:rPr lang="ru-RU" sz="1200" b="0" dirty="0" smtClean="0">
                          <a:latin typeface="Times New Roman" pitchFamily="18" charset="0"/>
                          <a:ea typeface="Times New Roman"/>
                          <a:cs typeface="Times New Roman" pitchFamily="18" charset="0"/>
                        </a:rPr>
                        <a:t>1)</a:t>
                      </a:r>
                      <a:r>
                        <a:rPr lang="ru-RU" sz="1200" b="0" baseline="0" dirty="0" smtClean="0">
                          <a:latin typeface="Times New Roman" pitchFamily="18" charset="0"/>
                          <a:ea typeface="Times New Roman"/>
                          <a:cs typeface="Times New Roman" pitchFamily="18" charset="0"/>
                        </a:rPr>
                        <a:t> </a:t>
                      </a:r>
                      <a:r>
                        <a:rPr lang="ru-RU" sz="1200" b="1" dirty="0" smtClean="0">
                          <a:latin typeface="Times New Roman" pitchFamily="18" charset="0"/>
                          <a:ea typeface="Times New Roman"/>
                          <a:cs typeface="Times New Roman" pitchFamily="18" charset="0"/>
                        </a:rPr>
                        <a:t>штраф</a:t>
                      </a:r>
                      <a:r>
                        <a:rPr lang="ru-RU" sz="1200" dirty="0" smtClean="0">
                          <a:latin typeface="Times New Roman" pitchFamily="18" charset="0"/>
                          <a:ea typeface="Times New Roman"/>
                          <a:cs typeface="Times New Roman" pitchFamily="18" charset="0"/>
                        </a:rPr>
                        <a:t> в размере от одного миллиона до трех миллионов рублей, или в размере заработной платы или иного дохода осужденного за период от одного года до трех лет, или в размере от тридцатикратной до шестидесятикратной суммы коммерческого подкупа с лишение права занимать определенные должности или заниматься определенной деятельностью на срок до пяти лет;</a:t>
                      </a:r>
                    </a:p>
                    <a:p>
                      <a:pPr marL="0" indent="0" algn="just">
                        <a:spcAft>
                          <a:spcPts val="0"/>
                        </a:spcAft>
                      </a:pPr>
                      <a:r>
                        <a:rPr lang="ru-RU" sz="1200" dirty="0" smtClean="0">
                          <a:latin typeface="Times New Roman" pitchFamily="18" charset="0"/>
                          <a:ea typeface="Times New Roman"/>
                          <a:cs typeface="Times New Roman" pitchFamily="18" charset="0"/>
                        </a:rPr>
                        <a:t>2) </a:t>
                      </a:r>
                      <a:r>
                        <a:rPr lang="ru-RU" sz="1200" b="1" dirty="0" smtClean="0">
                          <a:latin typeface="Times New Roman" pitchFamily="18" charset="0"/>
                          <a:ea typeface="Times New Roman"/>
                          <a:cs typeface="Times New Roman" pitchFamily="18" charset="0"/>
                        </a:rPr>
                        <a:t>лишение свободы </a:t>
                      </a:r>
                      <a:r>
                        <a:rPr lang="ru-RU" sz="1200" dirty="0" smtClean="0">
                          <a:latin typeface="Times New Roman" pitchFamily="18" charset="0"/>
                          <a:ea typeface="Times New Roman"/>
                          <a:cs typeface="Times New Roman" pitchFamily="18" charset="0"/>
                        </a:rPr>
                        <a:t>на срок от пяти до девяти лет со штраф в размере до сорокакратной суммы коммерческого подкупа или без такового и с лишение права занимать определенные должности или заниматься определенной деятельностью на срок до пяти лет или без такового.</a:t>
                      </a:r>
                    </a:p>
                  </a:txBody>
                  <a:tcPr marL="68580" marR="68580" marT="0" marB="0"/>
                </a:tc>
              </a:tr>
              <a:tr h="2441578">
                <a:tc>
                  <a:txBody>
                    <a:bodyPr/>
                    <a:lstStyle/>
                    <a:p>
                      <a:pPr algn="ctr"/>
                      <a:r>
                        <a:rPr lang="ru-RU" sz="1000" b="1" dirty="0" smtClean="0">
                          <a:latin typeface="Times New Roman" pitchFamily="18" charset="0"/>
                          <a:ea typeface="Times New Roman"/>
                          <a:cs typeface="Times New Roman" pitchFamily="18" charset="0"/>
                        </a:rPr>
                        <a:t>Деяния, предусмотренные ч. 5, п. "а" - "в" ч. 7 ст. 204</a:t>
                      </a:r>
                      <a:r>
                        <a:rPr lang="ru-RU" sz="1000" b="1" baseline="0" dirty="0" smtClean="0">
                          <a:latin typeface="Times New Roman" pitchFamily="18" charset="0"/>
                          <a:ea typeface="Times New Roman"/>
                          <a:cs typeface="Times New Roman" pitchFamily="18" charset="0"/>
                        </a:rPr>
                        <a:t> УК РФ</a:t>
                      </a:r>
                      <a:r>
                        <a:rPr lang="ru-RU" sz="1000" b="1" dirty="0" smtClean="0">
                          <a:latin typeface="Times New Roman" pitchFamily="18" charset="0"/>
                          <a:ea typeface="Times New Roman"/>
                          <a:cs typeface="Times New Roman" pitchFamily="18" charset="0"/>
                        </a:rPr>
                        <a:t>, совершенные в особо крупном размере</a:t>
                      </a:r>
                    </a:p>
                    <a:p>
                      <a:pPr algn="ctr"/>
                      <a:endParaRPr lang="ru-RU" sz="1000" b="1" dirty="0">
                        <a:latin typeface="Times New Roman" pitchFamily="18" charset="0"/>
                        <a:ea typeface="Times New Roman"/>
                        <a:cs typeface="Times New Roman" pitchFamily="18" charset="0"/>
                      </a:endParaRPr>
                    </a:p>
                  </a:txBody>
                  <a:tcPr marL="68580" marR="68580" marT="0" marB="0" anchor="ctr"/>
                </a:tc>
                <a:tc>
                  <a:txBody>
                    <a:bodyPr/>
                    <a:lstStyle/>
                    <a:p>
                      <a:pPr marL="0" indent="0" algn="just">
                        <a:spcAft>
                          <a:spcPts val="0"/>
                        </a:spcAft>
                      </a:pPr>
                      <a:r>
                        <a:rPr kumimoji="0" lang="ru-RU" sz="1200" b="0" kern="1200" dirty="0" smtClean="0">
                          <a:solidFill>
                            <a:schemeClr val="dk1"/>
                          </a:solidFill>
                          <a:latin typeface="Times New Roman" pitchFamily="18" charset="0"/>
                          <a:ea typeface="Times New Roman"/>
                          <a:cs typeface="Times New Roman" pitchFamily="18" charset="0"/>
                        </a:rPr>
                        <a:t>1)</a:t>
                      </a:r>
                      <a:r>
                        <a:rPr kumimoji="0" lang="ru-RU" sz="1200" b="0" kern="1200" baseline="0" dirty="0" smtClean="0">
                          <a:solidFill>
                            <a:schemeClr val="dk1"/>
                          </a:solidFill>
                          <a:latin typeface="Times New Roman" pitchFamily="18" charset="0"/>
                          <a:ea typeface="Times New Roman"/>
                          <a:cs typeface="Times New Roman" pitchFamily="18" charset="0"/>
                        </a:rPr>
                        <a:t> </a:t>
                      </a:r>
                      <a:r>
                        <a:rPr kumimoji="0" lang="ru-RU" sz="1200" b="1" kern="1200" dirty="0" smtClean="0">
                          <a:solidFill>
                            <a:schemeClr val="dk1"/>
                          </a:solidFill>
                          <a:latin typeface="Times New Roman" pitchFamily="18" charset="0"/>
                          <a:ea typeface="Times New Roman"/>
                          <a:cs typeface="Times New Roman" pitchFamily="18" charset="0"/>
                        </a:rPr>
                        <a:t>штраф</a:t>
                      </a:r>
                      <a:r>
                        <a:rPr kumimoji="0" lang="ru-RU" sz="1200" kern="1200" dirty="0" smtClean="0">
                          <a:solidFill>
                            <a:schemeClr val="dk1"/>
                          </a:solidFill>
                          <a:latin typeface="Times New Roman" pitchFamily="18" charset="0"/>
                          <a:ea typeface="Times New Roman"/>
                          <a:cs typeface="Times New Roman" pitchFamily="18" charset="0"/>
                        </a:rPr>
                        <a:t> в размере от двух миллионов до пяти миллионов рублей, или в размере заработной платы или иного дохода осужденного за период от двух до пяти лет, или в размере от пятидесятикратной до девяностократной суммы коммерческого подкупа с лишение права занимать определенные должности или заниматься определенной деятельностью на срок до шести лет;</a:t>
                      </a:r>
                    </a:p>
                    <a:p>
                      <a:pPr marL="0" indent="0" algn="just">
                        <a:spcAft>
                          <a:spcPts val="0"/>
                        </a:spcAft>
                      </a:pPr>
                      <a:r>
                        <a:rPr kumimoji="0" lang="ru-RU" sz="1200" b="0" kern="1200" dirty="0" smtClean="0">
                          <a:solidFill>
                            <a:schemeClr val="dk1"/>
                          </a:solidFill>
                          <a:latin typeface="Times New Roman" pitchFamily="18" charset="0"/>
                          <a:ea typeface="Times New Roman"/>
                          <a:cs typeface="Times New Roman" pitchFamily="18" charset="0"/>
                        </a:rPr>
                        <a:t>2)</a:t>
                      </a:r>
                      <a:r>
                        <a:rPr kumimoji="0" lang="ru-RU" sz="1200" b="0" kern="1200" baseline="0" dirty="0" smtClean="0">
                          <a:solidFill>
                            <a:schemeClr val="dk1"/>
                          </a:solidFill>
                          <a:latin typeface="Times New Roman" pitchFamily="18" charset="0"/>
                          <a:ea typeface="Times New Roman"/>
                          <a:cs typeface="Times New Roman" pitchFamily="18" charset="0"/>
                        </a:rPr>
                        <a:t> </a:t>
                      </a:r>
                      <a:r>
                        <a:rPr kumimoji="0" lang="ru-RU" sz="1200" b="1" kern="1200" dirty="0" smtClean="0">
                          <a:solidFill>
                            <a:schemeClr val="dk1"/>
                          </a:solidFill>
                          <a:latin typeface="Times New Roman" pitchFamily="18" charset="0"/>
                          <a:ea typeface="Times New Roman"/>
                          <a:cs typeface="Times New Roman" pitchFamily="18" charset="0"/>
                        </a:rPr>
                        <a:t>лишение свободы </a:t>
                      </a:r>
                      <a:r>
                        <a:rPr kumimoji="0" lang="ru-RU" sz="1200" kern="1200" dirty="0" smtClean="0">
                          <a:solidFill>
                            <a:schemeClr val="dk1"/>
                          </a:solidFill>
                          <a:latin typeface="Times New Roman" pitchFamily="18" charset="0"/>
                          <a:ea typeface="Times New Roman"/>
                          <a:cs typeface="Times New Roman" pitchFamily="18" charset="0"/>
                        </a:rPr>
                        <a:t>на срок от семи до двенадцати лет со штраф в размере до пятидесятикратной суммы коммерческого подкупа или без такового и с лишение права занимать определенные должности или заниматься определенной деятельностью на срок до шести лет или без такового.</a:t>
                      </a:r>
                    </a:p>
                    <a:p>
                      <a:pPr indent="342900" algn="just">
                        <a:spcAft>
                          <a:spcPts val="0"/>
                        </a:spcAft>
                      </a:pPr>
                      <a:endParaRPr lang="ru-RU" sz="1200" dirty="0">
                        <a:latin typeface="Lucida Sans Unicode"/>
                        <a:ea typeface="Times New Roman"/>
                        <a:cs typeface="Times New Roman"/>
                      </a:endParaRPr>
                    </a:p>
                  </a:txBody>
                  <a:tcPr marL="68580" marR="68580" marT="0" marB="0"/>
                </a:tc>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00108"/>
          <a:ext cx="8183562" cy="4572820"/>
        </p:xfrm>
        <a:graphic>
          <a:graphicData uri="http://schemas.openxmlformats.org/drawingml/2006/table">
            <a:tbl>
              <a:tblPr firstRow="1" bandRow="1">
                <a:tableStyleId>{073A0DAA-6AF3-43AB-8588-CEC1D06C72B9}</a:tableStyleId>
              </a:tblPr>
              <a:tblGrid>
                <a:gridCol w="4091781"/>
                <a:gridCol w="4091781"/>
              </a:tblGrid>
              <a:tr h="902116">
                <a:tc>
                  <a:txBody>
                    <a:bodyPr/>
                    <a:lstStyle/>
                    <a:p>
                      <a:pPr algn="ctr"/>
                      <a:r>
                        <a:rPr lang="ru-RU" sz="1600" dirty="0" smtClean="0">
                          <a:latin typeface="Times New Roman" pitchFamily="18" charset="0"/>
                          <a:cs typeface="Times New Roman" pitchFamily="18" charset="0"/>
                        </a:rPr>
                        <a:t>Преступление (ст. 304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3670704">
                <a:tc>
                  <a:txBody>
                    <a:bodyPr/>
                    <a:lstStyle/>
                    <a:p>
                      <a:pPr marL="0" indent="0" algn="ctr">
                        <a:spcAft>
                          <a:spcPts val="0"/>
                        </a:spcAft>
                      </a:pPr>
                      <a:r>
                        <a:rPr lang="ru-RU" sz="1400" dirty="0">
                          <a:latin typeface="Times New Roman"/>
                          <a:ea typeface="Times New Roman"/>
                          <a:cs typeface="Times New Roman"/>
                        </a:rPr>
                        <a:t>Попытка передачи должностному лицу либо лицу, выполняющему управленческие функции в коммерческих или иных организациях, </a:t>
                      </a:r>
                      <a:r>
                        <a:rPr lang="ru-RU" sz="1400" b="1" dirty="0">
                          <a:latin typeface="Times New Roman"/>
                          <a:ea typeface="Times New Roman"/>
                          <a:cs typeface="Times New Roman"/>
                        </a:rPr>
                        <a:t>без его согласия</a:t>
                      </a:r>
                      <a:r>
                        <a:rPr lang="ru-RU" sz="1400" dirty="0">
                          <a:latin typeface="Times New Roman"/>
                          <a:ea typeface="Times New Roman"/>
                          <a:cs typeface="Times New Roman"/>
                        </a:rPr>
                        <a:t> денег, ценных бумаг, иного имущества или оказания ему услуг имущественного характера в целях искусственного создания доказательств совершения преступления либо шантажа</a:t>
                      </a:r>
                      <a:endParaRPr lang="ru-RU" sz="1200" dirty="0">
                        <a:latin typeface="Lucida Sans Unicode"/>
                        <a:ea typeface="Times New Roman"/>
                        <a:cs typeface="Times New Roman"/>
                      </a:endParaRPr>
                    </a:p>
                  </a:txBody>
                  <a:tcPr marL="68580" marR="68580" marT="0" marB="0" anchor="ctr"/>
                </a:tc>
                <a:tc>
                  <a:txBody>
                    <a:bodyPr/>
                    <a:lstStyle/>
                    <a:p>
                      <a:pPr marL="0" indent="0" algn="just">
                        <a:spcAft>
                          <a:spcPts val="0"/>
                        </a:spcAft>
                      </a:pPr>
                      <a:r>
                        <a:rPr lang="ru-RU" sz="1400" b="0" dirty="0" smtClean="0">
                          <a:latin typeface="Times New Roman"/>
                          <a:ea typeface="Times New Roman"/>
                          <a:cs typeface="Times New Roman"/>
                        </a:rPr>
                        <a:t>1) </a:t>
                      </a:r>
                      <a:r>
                        <a:rPr lang="ru-RU" sz="1400" b="1" dirty="0" smtClean="0">
                          <a:latin typeface="Times New Roman"/>
                          <a:ea typeface="Times New Roman"/>
                          <a:cs typeface="Times New Roman"/>
                        </a:rPr>
                        <a:t>штраф</a:t>
                      </a:r>
                      <a:r>
                        <a:rPr lang="ru-RU" sz="1400" dirty="0" smtClean="0">
                          <a:latin typeface="Times New Roman"/>
                          <a:ea typeface="Times New Roman"/>
                          <a:cs typeface="Times New Roman"/>
                        </a:rPr>
                        <a:t> </a:t>
                      </a:r>
                      <a:r>
                        <a:rPr lang="ru-RU" sz="1400" dirty="0">
                          <a:latin typeface="Times New Roman"/>
                          <a:ea typeface="Times New Roman"/>
                          <a:cs typeface="Times New Roman"/>
                        </a:rPr>
                        <a:t>в размере </a:t>
                      </a:r>
                      <a:r>
                        <a:rPr lang="ru-RU" sz="1400" b="1" dirty="0">
                          <a:latin typeface="Times New Roman"/>
                          <a:ea typeface="Times New Roman"/>
                          <a:cs typeface="Times New Roman"/>
                        </a:rPr>
                        <a:t>до двухсот тысяч рублей </a:t>
                      </a:r>
                      <a:r>
                        <a:rPr lang="ru-RU" sz="1400" dirty="0">
                          <a:latin typeface="Times New Roman"/>
                          <a:ea typeface="Times New Roman"/>
                          <a:cs typeface="Times New Roman"/>
                        </a:rPr>
                        <a:t>или в размере заработной платы или иного дохода осужденного за период до восемнадцати </a:t>
                      </a:r>
                      <a:r>
                        <a:rPr lang="ru-RU" sz="1400" dirty="0" smtClean="0">
                          <a:latin typeface="Times New Roman"/>
                          <a:ea typeface="Times New Roman"/>
                          <a:cs typeface="Times New Roman"/>
                        </a:rPr>
                        <a:t>месяцев; </a:t>
                      </a:r>
                      <a:endParaRPr lang="ru-RU" sz="1200" dirty="0">
                        <a:latin typeface="Lucida Sans Unicode"/>
                        <a:ea typeface="Times New Roman"/>
                        <a:cs typeface="Times New Roman"/>
                      </a:endParaRPr>
                    </a:p>
                    <a:p>
                      <a:pPr marL="0" indent="0" algn="just">
                        <a:spcAft>
                          <a:spcPts val="0"/>
                        </a:spcAft>
                      </a:pPr>
                      <a:r>
                        <a:rPr lang="ru-RU" sz="1400" dirty="0" smtClean="0">
                          <a:latin typeface="Times New Roman"/>
                          <a:ea typeface="Times New Roman"/>
                          <a:cs typeface="Times New Roman"/>
                        </a:rPr>
                        <a:t>2) </a:t>
                      </a:r>
                      <a:r>
                        <a:rPr lang="ru-RU" sz="1400" b="1" dirty="0">
                          <a:latin typeface="Times New Roman"/>
                          <a:ea typeface="Times New Roman"/>
                          <a:cs typeface="Times New Roman"/>
                        </a:rPr>
                        <a:t>принудительные работы</a:t>
                      </a:r>
                      <a:r>
                        <a:rPr lang="ru-RU" sz="1400" dirty="0">
                          <a:latin typeface="Times New Roman"/>
                          <a:ea typeface="Times New Roman"/>
                          <a:cs typeface="Times New Roman"/>
                        </a:rPr>
                        <a:t> на срок </a:t>
                      </a:r>
                      <a:r>
                        <a:rPr lang="ru-RU" sz="1400" b="1" dirty="0">
                          <a:latin typeface="Times New Roman"/>
                          <a:ea typeface="Times New Roman"/>
                          <a:cs typeface="Times New Roman"/>
                        </a:rPr>
                        <a:t>до пяти лет</a:t>
                      </a:r>
                      <a:r>
                        <a:rPr lang="ru-RU" sz="1400" dirty="0">
                          <a:latin typeface="Times New Roman"/>
                          <a:ea typeface="Times New Roman"/>
                          <a:cs typeface="Times New Roman"/>
                        </a:rPr>
                        <a:t> с </a:t>
                      </a:r>
                      <a:r>
                        <a:rPr lang="ru-RU" sz="1400" dirty="0" smtClean="0">
                          <a:latin typeface="Times New Roman"/>
                          <a:ea typeface="Times New Roman"/>
                          <a:cs typeface="Times New Roman"/>
                        </a:rPr>
                        <a:t>лишение </a:t>
                      </a:r>
                      <a:r>
                        <a:rPr lang="ru-RU" sz="1400" dirty="0">
                          <a:latin typeface="Times New Roman"/>
                          <a:ea typeface="Times New Roman"/>
                          <a:cs typeface="Times New Roman"/>
                        </a:rPr>
                        <a:t>права занимать определенные должности или заниматься определенной деятельностью на срок до трех лет или без такового,</a:t>
                      </a:r>
                      <a:endParaRPr lang="ru-RU" sz="1200" dirty="0">
                        <a:latin typeface="Lucida Sans Unicode"/>
                        <a:ea typeface="Times New Roman"/>
                        <a:cs typeface="Times New Roman"/>
                      </a:endParaRPr>
                    </a:p>
                    <a:p>
                      <a:pPr marL="0" indent="0" algn="just">
                        <a:spcAft>
                          <a:spcPts val="0"/>
                        </a:spcAft>
                      </a:pPr>
                      <a:r>
                        <a:rPr lang="ru-RU" sz="1400" dirty="0" smtClean="0">
                          <a:latin typeface="Times New Roman"/>
                          <a:ea typeface="Times New Roman"/>
                          <a:cs typeface="Times New Roman"/>
                        </a:rPr>
                        <a:t>3) </a:t>
                      </a:r>
                      <a:r>
                        <a:rPr lang="ru-RU" sz="1400" b="1" dirty="0">
                          <a:solidFill>
                            <a:schemeClr val="tx1"/>
                          </a:solidFill>
                          <a:latin typeface="Times New Roman"/>
                          <a:ea typeface="Times New Roman"/>
                          <a:cs typeface="Times New Roman"/>
                        </a:rPr>
                        <a:t>лишение свободы на срок до пяти лет </a:t>
                      </a:r>
                      <a:r>
                        <a:rPr lang="ru-RU" sz="1400" dirty="0">
                          <a:latin typeface="Times New Roman"/>
                          <a:ea typeface="Times New Roman"/>
                          <a:cs typeface="Times New Roman"/>
                        </a:rPr>
                        <a:t>с </a:t>
                      </a:r>
                      <a:r>
                        <a:rPr lang="ru-RU" sz="1400" dirty="0" smtClean="0">
                          <a:latin typeface="Times New Roman"/>
                          <a:ea typeface="Times New Roman"/>
                          <a:cs typeface="Times New Roman"/>
                        </a:rPr>
                        <a:t>лишение </a:t>
                      </a:r>
                      <a:r>
                        <a:rPr lang="ru-RU" sz="1400" dirty="0">
                          <a:latin typeface="Times New Roman"/>
                          <a:ea typeface="Times New Roman"/>
                          <a:cs typeface="Times New Roman"/>
                        </a:rPr>
                        <a:t>права занимать определенные должности или заниматься определенной деятельностью на срок до трех лет или без такового.</a:t>
                      </a:r>
                      <a:endParaRPr lang="ru-RU" sz="1200" dirty="0">
                        <a:latin typeface="Lucida Sans Unicode"/>
                        <a:ea typeface="Times New Roman"/>
                        <a:cs typeface="Times New Roman"/>
                      </a:endParaRPr>
                    </a:p>
                  </a:txBody>
                  <a:tcPr marL="68580" marR="68580" marT="0" marB="0" anchor="ctr"/>
                </a:tc>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71546"/>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357158" y="142852"/>
            <a:ext cx="8183880" cy="677214"/>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smtClean="0">
                <a:ln>
                  <a:noFill/>
                </a:ln>
                <a:solidFill>
                  <a:srgbClr val="002060"/>
                </a:solidFill>
                <a:effectLst/>
                <a:uLnTx/>
                <a:uFillTx/>
                <a:latin typeface="Times New Roman" pitchFamily="18" charset="0"/>
                <a:ea typeface="+mj-ea"/>
                <a:cs typeface="Times New Roman" pitchFamily="18" charset="0"/>
              </a:rPr>
              <a:t>Историческая справка</a:t>
            </a:r>
            <a:endParaRPr kumimoji="0" lang="ru-RU" sz="4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214422"/>
          <a:ext cx="8183562" cy="4787134"/>
        </p:xfrm>
        <a:graphic>
          <a:graphicData uri="http://schemas.openxmlformats.org/drawingml/2006/table">
            <a:tbl>
              <a:tblPr firstRow="1" bandRow="1">
                <a:tableStyleId>{073A0DAA-6AF3-43AB-8588-CEC1D06C72B9}</a:tableStyleId>
              </a:tblPr>
              <a:tblGrid>
                <a:gridCol w="4091781"/>
                <a:gridCol w="4091781"/>
              </a:tblGrid>
              <a:tr h="944395">
                <a:tc>
                  <a:txBody>
                    <a:bodyPr/>
                    <a:lstStyle/>
                    <a:p>
                      <a:pPr algn="ctr"/>
                      <a:r>
                        <a:rPr lang="ru-RU" sz="1600" dirty="0" smtClean="0">
                          <a:latin typeface="Times New Roman" pitchFamily="18" charset="0"/>
                          <a:cs typeface="Times New Roman" pitchFamily="18" charset="0"/>
                        </a:rPr>
                        <a:t>Преступление (ст. 289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3842739">
                <a:tc>
                  <a:txBody>
                    <a:bodyPr/>
                    <a:lstStyle/>
                    <a:p>
                      <a:pPr algn="just"/>
                      <a:r>
                        <a:rPr kumimoji="0" lang="ru-RU" sz="1400" b="1" kern="1200" baseline="0" dirty="0" smtClean="0">
                          <a:solidFill>
                            <a:schemeClr val="dk1"/>
                          </a:solidFill>
                          <a:latin typeface="Times New Roman" pitchFamily="18" charset="0"/>
                          <a:ea typeface="+mn-ea"/>
                          <a:cs typeface="Times New Roman" pitchFamily="18" charset="0"/>
                        </a:rPr>
                        <a:t>Учреждение должностным лицом организации, осуществляющей предпринимательскую деятельность, либо участие в управлении такой организацией лично или через доверенное лицо вопреки запрету, установленному законом, если эти деяния связаны с предоставлением такой организации льгот и преимуществ или с покровительством в иной форме</a:t>
                      </a:r>
                    </a:p>
                  </a:txBody>
                  <a:tcPr marL="68580" marR="68580" marT="0" marB="0" anchor="ctr"/>
                </a:tc>
                <a:tc>
                  <a:txBody>
                    <a:bodyPr/>
                    <a:lstStyle/>
                    <a:p>
                      <a:pPr algn="just"/>
                      <a:r>
                        <a:rPr kumimoji="0" lang="ru-RU" sz="1400" b="0" kern="1200" baseline="0" dirty="0" smtClean="0">
                          <a:solidFill>
                            <a:schemeClr val="dk1"/>
                          </a:solidFill>
                          <a:latin typeface="Times New Roman" pitchFamily="18" charset="0"/>
                          <a:ea typeface="+mn-ea"/>
                          <a:cs typeface="Times New Roman" pitchFamily="18" charset="0"/>
                        </a:rPr>
                        <a:t>1)</a:t>
                      </a:r>
                      <a:r>
                        <a:rPr kumimoji="0" lang="ru-RU" sz="1400" b="1" kern="1200" baseline="0" dirty="0" smtClean="0">
                          <a:solidFill>
                            <a:schemeClr val="dk1"/>
                          </a:solidFill>
                          <a:latin typeface="Times New Roman" pitchFamily="18" charset="0"/>
                          <a:ea typeface="+mn-ea"/>
                          <a:cs typeface="Times New Roman" pitchFamily="18" charset="0"/>
                        </a:rPr>
                        <a:t> штраф</a:t>
                      </a:r>
                      <a:r>
                        <a:rPr kumimoji="0" lang="ru-RU" sz="1400" kern="1200" baseline="0" dirty="0" smtClean="0">
                          <a:solidFill>
                            <a:schemeClr val="dk1"/>
                          </a:solidFill>
                          <a:latin typeface="Times New Roman" pitchFamily="18" charset="0"/>
                          <a:ea typeface="+mn-ea"/>
                          <a:cs typeface="Times New Roman" pitchFamily="18" charset="0"/>
                        </a:rPr>
                        <a:t> в размере </a:t>
                      </a:r>
                      <a:r>
                        <a:rPr kumimoji="0" lang="ru-RU" sz="1400" b="1" kern="1200" baseline="0" dirty="0" smtClean="0">
                          <a:solidFill>
                            <a:schemeClr val="dk1"/>
                          </a:solidFill>
                          <a:latin typeface="Times New Roman" pitchFamily="18" charset="0"/>
                          <a:ea typeface="+mn-ea"/>
                          <a:cs typeface="Times New Roman" pitchFamily="18" charset="0"/>
                        </a:rPr>
                        <a:t>до трехсот тысяч рублей </a:t>
                      </a:r>
                      <a:r>
                        <a:rPr kumimoji="0" lang="ru-RU" sz="1400" kern="1200" baseline="0" dirty="0" smtClean="0">
                          <a:solidFill>
                            <a:schemeClr val="dk1"/>
                          </a:solidFill>
                          <a:latin typeface="Times New Roman" pitchFamily="18" charset="0"/>
                          <a:ea typeface="+mn-ea"/>
                          <a:cs typeface="Times New Roman" pitchFamily="18" charset="0"/>
                        </a:rPr>
                        <a:t>или в размере заработной платы или иного дохода осужденного за период до двух лет;</a:t>
                      </a:r>
                    </a:p>
                    <a:p>
                      <a:pPr algn="just"/>
                      <a:r>
                        <a:rPr kumimoji="0" lang="ru-RU" sz="1400" kern="1200" baseline="0" dirty="0" smtClean="0">
                          <a:solidFill>
                            <a:schemeClr val="dk1"/>
                          </a:solidFill>
                          <a:latin typeface="Times New Roman" pitchFamily="18" charset="0"/>
                          <a:ea typeface="+mn-ea"/>
                          <a:cs typeface="Times New Roman" pitchFamily="18" charset="0"/>
                        </a:rPr>
                        <a:t>2) </a:t>
                      </a:r>
                      <a:r>
                        <a:rPr kumimoji="0" lang="ru-RU" sz="1400" b="1" kern="1200" baseline="0" dirty="0" smtClean="0">
                          <a:solidFill>
                            <a:schemeClr val="dk1"/>
                          </a:solidFill>
                          <a:latin typeface="Times New Roman" pitchFamily="18" charset="0"/>
                          <a:ea typeface="+mn-ea"/>
                          <a:cs typeface="Times New Roman" pitchFamily="18" charset="0"/>
                        </a:rPr>
                        <a:t>лишение права занимать определенные должности или заниматься определенной деятельностью на срок до пяти лет </a:t>
                      </a:r>
                      <a:r>
                        <a:rPr kumimoji="0" lang="ru-RU" sz="1400" kern="1200" baseline="0" dirty="0" smtClean="0">
                          <a:solidFill>
                            <a:schemeClr val="dk1"/>
                          </a:solidFill>
                          <a:latin typeface="Times New Roman" pitchFamily="18" charset="0"/>
                          <a:ea typeface="+mn-ea"/>
                          <a:cs typeface="Times New Roman" pitchFamily="18" charset="0"/>
                        </a:rPr>
                        <a:t>со штрафом в размере до восьмидесяти тысяч рублей или в размере заработной платы или иного дохода осужденного за период до шести месяцев;</a:t>
                      </a:r>
                    </a:p>
                    <a:p>
                      <a:pPr algn="just"/>
                      <a:r>
                        <a:rPr kumimoji="0" lang="ru-RU" sz="1400" b="0" kern="1200" baseline="0" dirty="0" smtClean="0">
                          <a:solidFill>
                            <a:schemeClr val="dk1"/>
                          </a:solidFill>
                          <a:latin typeface="Times New Roman" pitchFamily="18" charset="0"/>
                          <a:ea typeface="+mn-ea"/>
                          <a:cs typeface="Times New Roman" pitchFamily="18" charset="0"/>
                        </a:rPr>
                        <a:t>3) </a:t>
                      </a:r>
                      <a:r>
                        <a:rPr kumimoji="0" lang="ru-RU" sz="1400" b="1" kern="1200" baseline="0" dirty="0" smtClean="0">
                          <a:solidFill>
                            <a:schemeClr val="dk1"/>
                          </a:solidFill>
                          <a:latin typeface="Times New Roman" pitchFamily="18" charset="0"/>
                          <a:ea typeface="+mn-ea"/>
                          <a:cs typeface="Times New Roman" pitchFamily="18" charset="0"/>
                        </a:rPr>
                        <a:t>обязательные работы </a:t>
                      </a:r>
                      <a:r>
                        <a:rPr kumimoji="0" lang="ru-RU" sz="1400" kern="1200" baseline="0" dirty="0" smtClean="0">
                          <a:solidFill>
                            <a:schemeClr val="dk1"/>
                          </a:solidFill>
                          <a:latin typeface="Times New Roman" pitchFamily="18" charset="0"/>
                          <a:ea typeface="+mn-ea"/>
                          <a:cs typeface="Times New Roman" pitchFamily="18" charset="0"/>
                        </a:rPr>
                        <a:t>на срок </a:t>
                      </a:r>
                      <a:r>
                        <a:rPr kumimoji="0" lang="ru-RU" sz="1400" b="1" kern="1200" baseline="0" dirty="0" smtClean="0">
                          <a:solidFill>
                            <a:schemeClr val="dk1"/>
                          </a:solidFill>
                          <a:latin typeface="Times New Roman" pitchFamily="18" charset="0"/>
                          <a:ea typeface="+mn-ea"/>
                          <a:cs typeface="Times New Roman" pitchFamily="18" charset="0"/>
                        </a:rPr>
                        <a:t>до четырехсот восьмидесяти часов</a:t>
                      </a:r>
                      <a:r>
                        <a:rPr kumimoji="0" lang="ru-RU" sz="1400" b="0" kern="1200" baseline="0" dirty="0" smtClean="0">
                          <a:solidFill>
                            <a:schemeClr val="dk1"/>
                          </a:solidFill>
                          <a:latin typeface="Times New Roman" pitchFamily="18" charset="0"/>
                          <a:ea typeface="+mn-ea"/>
                          <a:cs typeface="Times New Roman" pitchFamily="18" charset="0"/>
                        </a:rPr>
                        <a:t>;</a:t>
                      </a:r>
                      <a:endParaRPr kumimoji="0" lang="ru-RU" sz="1400" kern="1200" baseline="0" dirty="0" smtClean="0">
                        <a:solidFill>
                          <a:schemeClr val="dk1"/>
                        </a:solidFill>
                        <a:latin typeface="Times New Roman" pitchFamily="18" charset="0"/>
                        <a:ea typeface="+mn-ea"/>
                        <a:cs typeface="Times New Roman" pitchFamily="18" charset="0"/>
                      </a:endParaRPr>
                    </a:p>
                    <a:p>
                      <a:pPr algn="just"/>
                      <a:r>
                        <a:rPr kumimoji="0" lang="ru-RU" sz="1400" b="0" kern="1200" baseline="0" dirty="0" smtClean="0">
                          <a:solidFill>
                            <a:schemeClr val="dk1"/>
                          </a:solidFill>
                          <a:latin typeface="Times New Roman" pitchFamily="18" charset="0"/>
                          <a:ea typeface="+mn-ea"/>
                          <a:cs typeface="Times New Roman" pitchFamily="18" charset="0"/>
                        </a:rPr>
                        <a:t>4)</a:t>
                      </a:r>
                      <a:r>
                        <a:rPr kumimoji="0" lang="ru-RU" sz="1400" b="1" kern="1200" baseline="0" dirty="0" smtClean="0">
                          <a:solidFill>
                            <a:schemeClr val="dk1"/>
                          </a:solidFill>
                          <a:latin typeface="Times New Roman" pitchFamily="18" charset="0"/>
                          <a:ea typeface="+mn-ea"/>
                          <a:cs typeface="Times New Roman" pitchFamily="18" charset="0"/>
                        </a:rPr>
                        <a:t> принудительные работы </a:t>
                      </a:r>
                      <a:r>
                        <a:rPr kumimoji="0" lang="ru-RU" sz="1400" kern="1200" baseline="0" dirty="0" smtClean="0">
                          <a:solidFill>
                            <a:schemeClr val="dk1"/>
                          </a:solidFill>
                          <a:latin typeface="Times New Roman" pitchFamily="18" charset="0"/>
                          <a:ea typeface="+mn-ea"/>
                          <a:cs typeface="Times New Roman" pitchFamily="18" charset="0"/>
                        </a:rPr>
                        <a:t>на срок </a:t>
                      </a:r>
                      <a:r>
                        <a:rPr kumimoji="0" lang="ru-RU" sz="1400" b="1" kern="1200" baseline="0" dirty="0" smtClean="0">
                          <a:solidFill>
                            <a:schemeClr val="dk1"/>
                          </a:solidFill>
                          <a:latin typeface="Times New Roman" pitchFamily="18" charset="0"/>
                          <a:ea typeface="+mn-ea"/>
                          <a:cs typeface="Times New Roman" pitchFamily="18" charset="0"/>
                        </a:rPr>
                        <a:t>до двух лет</a:t>
                      </a:r>
                      <a:r>
                        <a:rPr kumimoji="0" lang="ru-RU" sz="1400" b="0" kern="1200" baseline="0" dirty="0" smtClean="0">
                          <a:solidFill>
                            <a:schemeClr val="dk1"/>
                          </a:solidFill>
                          <a:latin typeface="Times New Roman" pitchFamily="18" charset="0"/>
                          <a:ea typeface="+mn-ea"/>
                          <a:cs typeface="Times New Roman" pitchFamily="18" charset="0"/>
                        </a:rPr>
                        <a:t>;</a:t>
                      </a:r>
                      <a:r>
                        <a:rPr kumimoji="0" lang="ru-RU" sz="1400" kern="1200" baseline="0" dirty="0" smtClean="0">
                          <a:solidFill>
                            <a:schemeClr val="dk1"/>
                          </a:solidFill>
                          <a:latin typeface="Times New Roman" pitchFamily="18" charset="0"/>
                          <a:ea typeface="+mn-ea"/>
                          <a:cs typeface="Times New Roman" pitchFamily="18" charset="0"/>
                        </a:rPr>
                        <a:t> </a:t>
                      </a:r>
                    </a:p>
                    <a:p>
                      <a:pPr algn="just"/>
                      <a:r>
                        <a:rPr kumimoji="0" lang="ru-RU" sz="1400" kern="1200" baseline="0" dirty="0" smtClean="0">
                          <a:solidFill>
                            <a:schemeClr val="dk1"/>
                          </a:solidFill>
                          <a:latin typeface="Times New Roman" pitchFamily="18" charset="0"/>
                          <a:ea typeface="+mn-ea"/>
                          <a:cs typeface="Times New Roman" pitchFamily="18" charset="0"/>
                        </a:rPr>
                        <a:t>5) </a:t>
                      </a:r>
                      <a:r>
                        <a:rPr kumimoji="0" lang="ru-RU" sz="1400" b="1" kern="1200" baseline="0" dirty="0" smtClean="0">
                          <a:solidFill>
                            <a:schemeClr val="dk1"/>
                          </a:solidFill>
                          <a:latin typeface="Times New Roman" pitchFamily="18" charset="0"/>
                          <a:ea typeface="+mn-ea"/>
                          <a:cs typeface="Times New Roman" pitchFamily="18" charset="0"/>
                        </a:rPr>
                        <a:t>арест</a:t>
                      </a:r>
                      <a:r>
                        <a:rPr kumimoji="0" lang="ru-RU" sz="1400" kern="1200" baseline="0" dirty="0" smtClean="0">
                          <a:solidFill>
                            <a:schemeClr val="dk1"/>
                          </a:solidFill>
                          <a:latin typeface="Times New Roman" pitchFamily="18" charset="0"/>
                          <a:ea typeface="+mn-ea"/>
                          <a:cs typeface="Times New Roman" pitchFamily="18" charset="0"/>
                        </a:rPr>
                        <a:t> на срок </a:t>
                      </a:r>
                      <a:r>
                        <a:rPr kumimoji="0" lang="ru-RU" sz="1400" b="1" kern="1200" baseline="0" dirty="0" smtClean="0">
                          <a:solidFill>
                            <a:schemeClr val="dk1"/>
                          </a:solidFill>
                          <a:latin typeface="Times New Roman" pitchFamily="18" charset="0"/>
                          <a:ea typeface="+mn-ea"/>
                          <a:cs typeface="Times New Roman" pitchFamily="18" charset="0"/>
                        </a:rPr>
                        <a:t>до шести месяцев</a:t>
                      </a:r>
                      <a:r>
                        <a:rPr kumimoji="0" lang="ru-RU" sz="1400" b="0" kern="1200" baseline="0" dirty="0" smtClean="0">
                          <a:solidFill>
                            <a:schemeClr val="dk1"/>
                          </a:solidFill>
                          <a:latin typeface="Times New Roman" pitchFamily="18" charset="0"/>
                          <a:ea typeface="+mn-ea"/>
                          <a:cs typeface="Times New Roman" pitchFamily="18" charset="0"/>
                        </a:rPr>
                        <a:t>;</a:t>
                      </a:r>
                      <a:endParaRPr kumimoji="0" lang="ru-RU" sz="1400" kern="1200" baseline="0" dirty="0" smtClean="0">
                        <a:solidFill>
                          <a:schemeClr val="dk1"/>
                        </a:solidFill>
                        <a:latin typeface="Times New Roman" pitchFamily="18" charset="0"/>
                        <a:ea typeface="+mn-ea"/>
                        <a:cs typeface="Times New Roman" pitchFamily="18" charset="0"/>
                      </a:endParaRPr>
                    </a:p>
                    <a:p>
                      <a:pPr algn="just"/>
                      <a:r>
                        <a:rPr kumimoji="0" lang="ru-RU" sz="1400" kern="1200" baseline="0" dirty="0" smtClean="0">
                          <a:solidFill>
                            <a:schemeClr val="dk1"/>
                          </a:solidFill>
                          <a:latin typeface="Times New Roman" pitchFamily="18" charset="0"/>
                          <a:ea typeface="+mn-ea"/>
                          <a:cs typeface="Times New Roman" pitchFamily="18" charset="0"/>
                        </a:rPr>
                        <a:t>6) </a:t>
                      </a:r>
                      <a:r>
                        <a:rPr kumimoji="0" lang="ru-RU" sz="1400" b="1" kern="1200" baseline="0" dirty="0" smtClean="0">
                          <a:solidFill>
                            <a:schemeClr val="dk1"/>
                          </a:solidFill>
                          <a:latin typeface="Times New Roman" pitchFamily="18" charset="0"/>
                          <a:ea typeface="+mn-ea"/>
                          <a:cs typeface="Times New Roman" pitchFamily="18" charset="0"/>
                        </a:rPr>
                        <a:t>лишение свободы </a:t>
                      </a:r>
                      <a:r>
                        <a:rPr kumimoji="0" lang="ru-RU" sz="1400" kern="1200" baseline="0" dirty="0" smtClean="0">
                          <a:solidFill>
                            <a:schemeClr val="dk1"/>
                          </a:solidFill>
                          <a:latin typeface="Times New Roman" pitchFamily="18" charset="0"/>
                          <a:ea typeface="+mn-ea"/>
                          <a:cs typeface="Times New Roman" pitchFamily="18" charset="0"/>
                        </a:rPr>
                        <a:t>на срок </a:t>
                      </a:r>
                      <a:r>
                        <a:rPr kumimoji="0" lang="ru-RU" sz="1400" b="1" kern="1200" baseline="0" dirty="0" smtClean="0">
                          <a:solidFill>
                            <a:schemeClr val="dk1"/>
                          </a:solidFill>
                          <a:latin typeface="Times New Roman" pitchFamily="18" charset="0"/>
                          <a:ea typeface="+mn-ea"/>
                          <a:cs typeface="Times New Roman" pitchFamily="18" charset="0"/>
                        </a:rPr>
                        <a:t>до двух лет</a:t>
                      </a:r>
                      <a:r>
                        <a:rPr kumimoji="0" lang="ru-RU" sz="1400" kern="1200" baseline="0" dirty="0" smtClean="0">
                          <a:solidFill>
                            <a:schemeClr val="dk1"/>
                          </a:solidFill>
                          <a:latin typeface="Times New Roman" pitchFamily="18" charset="0"/>
                          <a:ea typeface="+mn-ea"/>
                          <a:cs typeface="Times New Roman" pitchFamily="18" charset="0"/>
                        </a:rPr>
                        <a:t>.</a:t>
                      </a:r>
                    </a:p>
                  </a:txBody>
                  <a:tcPr marL="68580" marR="68580" marT="0" marB="0" anchor="ctr"/>
                </a:tc>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928671"/>
          <a:ext cx="8183562" cy="5644388"/>
        </p:xfrm>
        <a:graphic>
          <a:graphicData uri="http://schemas.openxmlformats.org/drawingml/2006/table">
            <a:tbl>
              <a:tblPr firstRow="1" bandRow="1">
                <a:tableStyleId>{073A0DAA-6AF3-43AB-8588-CEC1D06C72B9}</a:tableStyleId>
              </a:tblPr>
              <a:tblGrid>
                <a:gridCol w="4091781"/>
                <a:gridCol w="4091781"/>
              </a:tblGrid>
              <a:tr h="971554">
                <a:tc>
                  <a:txBody>
                    <a:bodyPr/>
                    <a:lstStyle/>
                    <a:p>
                      <a:pPr algn="ctr"/>
                      <a:r>
                        <a:rPr lang="ru-RU" sz="1600" dirty="0" smtClean="0">
                          <a:latin typeface="Times New Roman" pitchFamily="18" charset="0"/>
                          <a:cs typeface="Times New Roman" pitchFamily="18" charset="0"/>
                        </a:rPr>
                        <a:t>Преступление (ст. 292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2336417">
                <a:tc>
                  <a:txBody>
                    <a:bodyPr/>
                    <a:lstStyle/>
                    <a:p>
                      <a:pPr algn="just"/>
                      <a:r>
                        <a:rPr kumimoji="0" lang="ru-RU" sz="1200" b="1" kern="1200" baseline="0" dirty="0" smtClean="0">
                          <a:solidFill>
                            <a:schemeClr val="dk1"/>
                          </a:solidFill>
                          <a:latin typeface="Times New Roman" pitchFamily="18" charset="0"/>
                          <a:ea typeface="+mn-ea"/>
                          <a:cs typeface="Times New Roman" pitchFamily="18" charset="0"/>
                        </a:rPr>
                        <a:t>Служебный подлог, то есть внесение должностным лицом, а также государственным служащим или муниципальным служащим, не являющимся должностным лицом, в официальные документы заведомо ложных сведений, а равно внесение в указанные документы исправлений, искажающих их действительное содержание, если эти деяния совершены из корыстной или иной личной заинтересованности</a:t>
                      </a:r>
                    </a:p>
                  </a:txBody>
                  <a:tcPr marL="68580" marR="68580" marT="0" marB="0" anchor="ctr"/>
                </a:tc>
                <a:tc>
                  <a:txBody>
                    <a:bodyPr/>
                    <a:lstStyle/>
                    <a:p>
                      <a:pPr algn="just"/>
                      <a:r>
                        <a:rPr kumimoji="0" lang="ru-RU" sz="1200" b="0" kern="1200" baseline="0" dirty="0" smtClean="0">
                          <a:solidFill>
                            <a:schemeClr val="dk1"/>
                          </a:solidFill>
                          <a:latin typeface="Times New Roman" pitchFamily="18" charset="0"/>
                          <a:ea typeface="+mn-ea"/>
                          <a:cs typeface="Times New Roman" pitchFamily="18" charset="0"/>
                        </a:rPr>
                        <a:t>1) </a:t>
                      </a:r>
                      <a:r>
                        <a:rPr kumimoji="0" lang="ru-RU" sz="1200" b="1" kern="1200" baseline="0" dirty="0" smtClean="0">
                          <a:solidFill>
                            <a:schemeClr val="dk1"/>
                          </a:solidFill>
                          <a:latin typeface="Times New Roman" pitchFamily="18" charset="0"/>
                          <a:ea typeface="+mn-ea"/>
                          <a:cs typeface="Times New Roman" pitchFamily="18" charset="0"/>
                        </a:rPr>
                        <a:t>штраф</a:t>
                      </a:r>
                      <a:r>
                        <a:rPr kumimoji="0" lang="ru-RU" sz="1200" b="0" kern="1200" baseline="0" dirty="0" smtClean="0">
                          <a:solidFill>
                            <a:schemeClr val="dk1"/>
                          </a:solidFill>
                          <a:latin typeface="Times New Roman" pitchFamily="18" charset="0"/>
                          <a:ea typeface="+mn-ea"/>
                          <a:cs typeface="Times New Roman" pitchFamily="18" charset="0"/>
                        </a:rPr>
                        <a:t> в размере до восьмидесяти тысяч рублей или в размере заработной платы или иного дохода осужденного за период до шести месяцев;</a:t>
                      </a:r>
                    </a:p>
                    <a:p>
                      <a:pPr algn="just"/>
                      <a:r>
                        <a:rPr kumimoji="0" lang="ru-RU" sz="1200" b="0" kern="1200" baseline="0" dirty="0" smtClean="0">
                          <a:solidFill>
                            <a:schemeClr val="dk1"/>
                          </a:solidFill>
                          <a:latin typeface="Times New Roman" pitchFamily="18" charset="0"/>
                          <a:ea typeface="+mn-ea"/>
                          <a:cs typeface="Times New Roman" pitchFamily="18" charset="0"/>
                        </a:rPr>
                        <a:t>2) </a:t>
                      </a:r>
                      <a:r>
                        <a:rPr kumimoji="0" lang="ru-RU" sz="1200" b="1" kern="1200" baseline="0" dirty="0" smtClean="0">
                          <a:solidFill>
                            <a:schemeClr val="dk1"/>
                          </a:solidFill>
                          <a:latin typeface="Times New Roman" pitchFamily="18" charset="0"/>
                          <a:ea typeface="+mn-ea"/>
                          <a:cs typeface="Times New Roman" pitchFamily="18" charset="0"/>
                        </a:rPr>
                        <a:t>обязательные работы </a:t>
                      </a:r>
                      <a:r>
                        <a:rPr kumimoji="0" lang="ru-RU" sz="1200" b="0" kern="1200" baseline="0" dirty="0" smtClean="0">
                          <a:solidFill>
                            <a:schemeClr val="dk1"/>
                          </a:solidFill>
                          <a:latin typeface="Times New Roman" pitchFamily="18" charset="0"/>
                          <a:ea typeface="+mn-ea"/>
                          <a:cs typeface="Times New Roman" pitchFamily="18" charset="0"/>
                        </a:rPr>
                        <a:t>на срок до четырехсот восьмидесяти часов;</a:t>
                      </a:r>
                    </a:p>
                    <a:p>
                      <a:pPr algn="just"/>
                      <a:r>
                        <a:rPr kumimoji="0" lang="ru-RU" sz="1200" b="0" kern="1200" baseline="0" dirty="0" smtClean="0">
                          <a:solidFill>
                            <a:schemeClr val="dk1"/>
                          </a:solidFill>
                          <a:latin typeface="Times New Roman" pitchFamily="18" charset="0"/>
                          <a:ea typeface="+mn-ea"/>
                          <a:cs typeface="Times New Roman" pitchFamily="18" charset="0"/>
                        </a:rPr>
                        <a:t>3) </a:t>
                      </a:r>
                      <a:r>
                        <a:rPr kumimoji="0" lang="ru-RU" sz="1200" b="1" kern="1200" baseline="0" dirty="0" smtClean="0">
                          <a:solidFill>
                            <a:schemeClr val="dk1"/>
                          </a:solidFill>
                          <a:latin typeface="Times New Roman" pitchFamily="18" charset="0"/>
                          <a:ea typeface="+mn-ea"/>
                          <a:cs typeface="Times New Roman" pitchFamily="18" charset="0"/>
                        </a:rPr>
                        <a:t>исправительные работы </a:t>
                      </a:r>
                      <a:r>
                        <a:rPr kumimoji="0" lang="ru-RU" sz="1200" b="0" kern="1200" baseline="0" dirty="0" smtClean="0">
                          <a:solidFill>
                            <a:schemeClr val="dk1"/>
                          </a:solidFill>
                          <a:latin typeface="Times New Roman" pitchFamily="18" charset="0"/>
                          <a:ea typeface="+mn-ea"/>
                          <a:cs typeface="Times New Roman" pitchFamily="18" charset="0"/>
                        </a:rPr>
                        <a:t>на срок до двух лет;</a:t>
                      </a:r>
                    </a:p>
                    <a:p>
                      <a:pPr algn="just"/>
                      <a:r>
                        <a:rPr kumimoji="0" lang="ru-RU" sz="1200" b="0" kern="1200" baseline="0" dirty="0" smtClean="0">
                          <a:solidFill>
                            <a:schemeClr val="dk1"/>
                          </a:solidFill>
                          <a:latin typeface="Times New Roman" pitchFamily="18" charset="0"/>
                          <a:ea typeface="+mn-ea"/>
                          <a:cs typeface="Times New Roman" pitchFamily="18" charset="0"/>
                        </a:rPr>
                        <a:t>4) </a:t>
                      </a:r>
                      <a:r>
                        <a:rPr kumimoji="0" lang="ru-RU" sz="1200" b="1" kern="1200" baseline="0" dirty="0" smtClean="0">
                          <a:solidFill>
                            <a:schemeClr val="dk1"/>
                          </a:solidFill>
                          <a:latin typeface="Times New Roman" pitchFamily="18" charset="0"/>
                          <a:ea typeface="+mn-ea"/>
                          <a:cs typeface="Times New Roman" pitchFamily="18" charset="0"/>
                        </a:rPr>
                        <a:t>принудительные работы </a:t>
                      </a:r>
                      <a:r>
                        <a:rPr kumimoji="0" lang="ru-RU" sz="1200" b="0" kern="1200" baseline="0" dirty="0" smtClean="0">
                          <a:solidFill>
                            <a:schemeClr val="dk1"/>
                          </a:solidFill>
                          <a:latin typeface="Times New Roman" pitchFamily="18" charset="0"/>
                          <a:ea typeface="+mn-ea"/>
                          <a:cs typeface="Times New Roman" pitchFamily="18" charset="0"/>
                        </a:rPr>
                        <a:t>на срок до двух лет; </a:t>
                      </a:r>
                    </a:p>
                    <a:p>
                      <a:pPr algn="just"/>
                      <a:r>
                        <a:rPr kumimoji="0" lang="ru-RU" sz="1200" b="0" kern="1200" baseline="0" dirty="0" smtClean="0">
                          <a:solidFill>
                            <a:schemeClr val="dk1"/>
                          </a:solidFill>
                          <a:latin typeface="Times New Roman" pitchFamily="18" charset="0"/>
                          <a:ea typeface="+mn-ea"/>
                          <a:cs typeface="Times New Roman" pitchFamily="18" charset="0"/>
                        </a:rPr>
                        <a:t>5) </a:t>
                      </a:r>
                      <a:r>
                        <a:rPr kumimoji="0" lang="ru-RU" sz="1200" b="1" kern="1200" baseline="0" dirty="0" smtClean="0">
                          <a:solidFill>
                            <a:schemeClr val="dk1"/>
                          </a:solidFill>
                          <a:latin typeface="Times New Roman" pitchFamily="18" charset="0"/>
                          <a:ea typeface="+mn-ea"/>
                          <a:cs typeface="Times New Roman" pitchFamily="18" charset="0"/>
                        </a:rPr>
                        <a:t>арест</a:t>
                      </a:r>
                      <a:r>
                        <a:rPr kumimoji="0" lang="ru-RU" sz="1200" b="0" kern="1200" baseline="0" dirty="0" smtClean="0">
                          <a:solidFill>
                            <a:schemeClr val="dk1"/>
                          </a:solidFill>
                          <a:latin typeface="Times New Roman" pitchFamily="18" charset="0"/>
                          <a:ea typeface="+mn-ea"/>
                          <a:cs typeface="Times New Roman" pitchFamily="18" charset="0"/>
                        </a:rPr>
                        <a:t> на срок до шести месяцев;</a:t>
                      </a:r>
                    </a:p>
                    <a:p>
                      <a:pPr algn="just"/>
                      <a:r>
                        <a:rPr kumimoji="0" lang="ru-RU" sz="1200" b="0" kern="1200" baseline="0" dirty="0" smtClean="0">
                          <a:solidFill>
                            <a:schemeClr val="dk1"/>
                          </a:solidFill>
                          <a:latin typeface="Times New Roman" pitchFamily="18" charset="0"/>
                          <a:ea typeface="+mn-ea"/>
                          <a:cs typeface="Times New Roman" pitchFamily="18" charset="0"/>
                        </a:rPr>
                        <a:t>6) </a:t>
                      </a:r>
                      <a:r>
                        <a:rPr kumimoji="0" lang="ru-RU" sz="1200" b="1" kern="1200" baseline="0" dirty="0" smtClean="0">
                          <a:solidFill>
                            <a:schemeClr val="dk1"/>
                          </a:solidFill>
                          <a:latin typeface="Times New Roman" pitchFamily="18" charset="0"/>
                          <a:ea typeface="+mn-ea"/>
                          <a:cs typeface="Times New Roman" pitchFamily="18" charset="0"/>
                        </a:rPr>
                        <a:t>лишение свободы </a:t>
                      </a:r>
                      <a:r>
                        <a:rPr kumimoji="0" lang="ru-RU" sz="1200" b="0" kern="1200" baseline="0" dirty="0" smtClean="0">
                          <a:solidFill>
                            <a:schemeClr val="dk1"/>
                          </a:solidFill>
                          <a:latin typeface="Times New Roman" pitchFamily="18" charset="0"/>
                          <a:ea typeface="+mn-ea"/>
                          <a:cs typeface="Times New Roman" pitchFamily="18" charset="0"/>
                        </a:rPr>
                        <a:t>на срок до двух лет.</a:t>
                      </a:r>
                    </a:p>
                  </a:txBody>
                  <a:tcPr marL="68580" marR="68580" marT="0" marB="0" anchor="ctr"/>
                </a:tc>
              </a:tr>
              <a:tr h="233641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b="1" kern="1200" baseline="0" dirty="0" smtClean="0">
                          <a:solidFill>
                            <a:schemeClr val="dk1"/>
                          </a:solidFill>
                          <a:latin typeface="Times New Roman" pitchFamily="18" charset="0"/>
                          <a:ea typeface="+mn-ea"/>
                          <a:cs typeface="Times New Roman" pitchFamily="18" charset="0"/>
                        </a:rPr>
                        <a:t>Те же деяния, повлекшие существенное нарушение прав и законных интересов граждан или организаций либо охраняемых законом интересов общества или государства</a:t>
                      </a:r>
                    </a:p>
                    <a:p>
                      <a:pPr algn="just"/>
                      <a:endParaRPr kumimoji="0" lang="ru-RU" sz="1200" b="1" kern="1200" baseline="0" dirty="0" smtClean="0">
                        <a:solidFill>
                          <a:schemeClr val="dk1"/>
                        </a:solidFill>
                        <a:latin typeface="Times New Roman" pitchFamily="18" charset="0"/>
                        <a:ea typeface="+mn-ea"/>
                        <a:cs typeface="Times New Roman" pitchFamily="18" charset="0"/>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b="0" kern="1200" baseline="0" dirty="0" smtClean="0">
                          <a:solidFill>
                            <a:schemeClr val="dk1"/>
                          </a:solidFill>
                          <a:latin typeface="Times New Roman" pitchFamily="18" charset="0"/>
                          <a:ea typeface="+mn-ea"/>
                          <a:cs typeface="Times New Roman" pitchFamily="18" charset="0"/>
                        </a:rPr>
                        <a:t>1) </a:t>
                      </a:r>
                      <a:r>
                        <a:rPr kumimoji="0" lang="ru-RU" sz="1200" b="1" kern="1200" baseline="0" dirty="0" smtClean="0">
                          <a:solidFill>
                            <a:schemeClr val="dk1"/>
                          </a:solidFill>
                          <a:latin typeface="Times New Roman" pitchFamily="18" charset="0"/>
                          <a:ea typeface="+mn-ea"/>
                          <a:cs typeface="Times New Roman" pitchFamily="18" charset="0"/>
                        </a:rPr>
                        <a:t>штраф</a:t>
                      </a:r>
                      <a:r>
                        <a:rPr kumimoji="0" lang="ru-RU" sz="1200" kern="1200" baseline="0" dirty="0" smtClean="0">
                          <a:solidFill>
                            <a:schemeClr val="dk1"/>
                          </a:solidFill>
                          <a:latin typeface="Times New Roman" pitchFamily="18" charset="0"/>
                          <a:ea typeface="+mn-ea"/>
                          <a:cs typeface="Times New Roman" pitchFamily="18" charset="0"/>
                        </a:rPr>
                        <a:t> в размере </a:t>
                      </a:r>
                      <a:r>
                        <a:rPr kumimoji="0" lang="ru-RU" sz="1200" b="0" kern="1200" baseline="0" dirty="0" smtClean="0">
                          <a:solidFill>
                            <a:schemeClr val="dk1"/>
                          </a:solidFill>
                          <a:latin typeface="Times New Roman" pitchFamily="18" charset="0"/>
                          <a:ea typeface="+mn-ea"/>
                          <a:cs typeface="Times New Roman" pitchFamily="18" charset="0"/>
                        </a:rPr>
                        <a:t>от ста тысяч до пятисот тысяч рублей</a:t>
                      </a:r>
                      <a:r>
                        <a:rPr kumimoji="0" lang="ru-RU" sz="1200" b="1" kern="1200" baseline="0" dirty="0" smtClean="0">
                          <a:solidFill>
                            <a:schemeClr val="dk1"/>
                          </a:solidFill>
                          <a:latin typeface="Times New Roman" pitchFamily="18" charset="0"/>
                          <a:ea typeface="+mn-ea"/>
                          <a:cs typeface="Times New Roman" pitchFamily="18" charset="0"/>
                        </a:rPr>
                        <a:t> </a:t>
                      </a:r>
                      <a:r>
                        <a:rPr kumimoji="0" lang="ru-RU" sz="1200" kern="1200" baseline="0" dirty="0" smtClean="0">
                          <a:solidFill>
                            <a:schemeClr val="dk1"/>
                          </a:solidFill>
                          <a:latin typeface="Times New Roman" pitchFamily="18" charset="0"/>
                          <a:ea typeface="+mn-ea"/>
                          <a:cs typeface="Times New Roman" pitchFamily="18" charset="0"/>
                        </a:rPr>
                        <a:t>или в размере заработной платы или иного дохода осужденного за период от одного года до трех лет;</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kern="1200" baseline="0" dirty="0" smtClean="0">
                          <a:solidFill>
                            <a:schemeClr val="dk1"/>
                          </a:solidFill>
                          <a:latin typeface="Times New Roman" pitchFamily="18" charset="0"/>
                          <a:ea typeface="+mn-ea"/>
                          <a:cs typeface="Times New Roman" pitchFamily="18" charset="0"/>
                        </a:rPr>
                        <a:t>2) </a:t>
                      </a:r>
                      <a:r>
                        <a:rPr kumimoji="0" lang="ru-RU" sz="1200" b="1" kern="1200" baseline="0" dirty="0" smtClean="0">
                          <a:solidFill>
                            <a:schemeClr val="dk1"/>
                          </a:solidFill>
                          <a:latin typeface="Times New Roman" pitchFamily="18" charset="0"/>
                          <a:ea typeface="+mn-ea"/>
                          <a:cs typeface="Times New Roman" pitchFamily="18" charset="0"/>
                        </a:rPr>
                        <a:t>принудительные работы </a:t>
                      </a:r>
                      <a:r>
                        <a:rPr kumimoji="0" lang="ru-RU" sz="1200" kern="1200" baseline="0" dirty="0" smtClean="0">
                          <a:solidFill>
                            <a:schemeClr val="dk1"/>
                          </a:solidFill>
                          <a:latin typeface="Times New Roman" pitchFamily="18" charset="0"/>
                          <a:ea typeface="+mn-ea"/>
                          <a:cs typeface="Times New Roman" pitchFamily="18" charset="0"/>
                        </a:rPr>
                        <a:t>на срок </a:t>
                      </a:r>
                      <a:r>
                        <a:rPr kumimoji="0" lang="ru-RU" sz="1200" b="0" kern="1200" baseline="0" dirty="0" smtClean="0">
                          <a:solidFill>
                            <a:schemeClr val="dk1"/>
                          </a:solidFill>
                          <a:latin typeface="Times New Roman" pitchFamily="18" charset="0"/>
                          <a:ea typeface="+mn-ea"/>
                          <a:cs typeface="Times New Roman" pitchFamily="18" charset="0"/>
                        </a:rPr>
                        <a:t>до четырех лет </a:t>
                      </a:r>
                      <a:r>
                        <a:rPr kumimoji="0" lang="ru-RU" sz="1200" kern="1200" baseline="0" dirty="0" smtClean="0">
                          <a:solidFill>
                            <a:schemeClr val="dk1"/>
                          </a:solidFill>
                          <a:latin typeface="Times New Roman" pitchFamily="18" charset="0"/>
                          <a:ea typeface="+mn-ea"/>
                          <a:cs typeface="Times New Roman" pitchFamily="18" charset="0"/>
                        </a:rPr>
                        <a:t>с лишение права занимать определенные должности или заниматься определенной деятельностью на срок до трех лет или без такового;</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kern="1200" baseline="0" dirty="0" smtClean="0">
                          <a:solidFill>
                            <a:schemeClr val="dk1"/>
                          </a:solidFill>
                          <a:latin typeface="Times New Roman" pitchFamily="18" charset="0"/>
                          <a:ea typeface="+mn-ea"/>
                          <a:cs typeface="Times New Roman" pitchFamily="18" charset="0"/>
                        </a:rPr>
                        <a:t>3) </a:t>
                      </a:r>
                      <a:r>
                        <a:rPr kumimoji="0" lang="ru-RU" sz="1200" b="1" kern="1200" baseline="0" dirty="0" smtClean="0">
                          <a:solidFill>
                            <a:schemeClr val="dk1"/>
                          </a:solidFill>
                          <a:latin typeface="Times New Roman" pitchFamily="18" charset="0"/>
                          <a:ea typeface="+mn-ea"/>
                          <a:cs typeface="Times New Roman" pitchFamily="18" charset="0"/>
                        </a:rPr>
                        <a:t>лишение свободы </a:t>
                      </a:r>
                      <a:r>
                        <a:rPr kumimoji="0" lang="ru-RU" sz="1200" kern="1200" baseline="0" dirty="0" smtClean="0">
                          <a:solidFill>
                            <a:schemeClr val="dk1"/>
                          </a:solidFill>
                          <a:latin typeface="Times New Roman" pitchFamily="18" charset="0"/>
                          <a:ea typeface="+mn-ea"/>
                          <a:cs typeface="Times New Roman" pitchFamily="18" charset="0"/>
                        </a:rPr>
                        <a:t>на срок </a:t>
                      </a:r>
                      <a:r>
                        <a:rPr kumimoji="0" lang="ru-RU" sz="1200" b="0" kern="1200" baseline="0" dirty="0" smtClean="0">
                          <a:solidFill>
                            <a:schemeClr val="dk1"/>
                          </a:solidFill>
                          <a:latin typeface="Times New Roman" pitchFamily="18" charset="0"/>
                          <a:ea typeface="+mn-ea"/>
                          <a:cs typeface="Times New Roman" pitchFamily="18" charset="0"/>
                        </a:rPr>
                        <a:t>до четырех лет </a:t>
                      </a:r>
                      <a:r>
                        <a:rPr kumimoji="0" lang="ru-RU" sz="1200" kern="1200" baseline="0" dirty="0" smtClean="0">
                          <a:solidFill>
                            <a:schemeClr val="dk1"/>
                          </a:solidFill>
                          <a:latin typeface="Times New Roman" pitchFamily="18" charset="0"/>
                          <a:ea typeface="+mn-ea"/>
                          <a:cs typeface="Times New Roman" pitchFamily="18" charset="0"/>
                        </a:rPr>
                        <a:t>с лишение права занимать определенные должности или заниматься определенной деятельностью на срок до трех лет или без такового.</a:t>
                      </a:r>
                    </a:p>
                  </a:txBody>
                  <a:tcPr marL="68580" marR="68580" marT="0" marB="0" anchor="ctr"/>
                </a:tc>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534338"/>
          </a:xfrm>
        </p:spPr>
        <p:txBody>
          <a:bodyPr>
            <a:noAutofit/>
          </a:bodyPr>
          <a:lstStyle/>
          <a:p>
            <a:pPr algn="ctr"/>
            <a:r>
              <a:rPr lang="ru-RU" sz="2000" dirty="0" smtClean="0">
                <a:solidFill>
                  <a:schemeClr val="accent2">
                    <a:lumMod val="75000"/>
                  </a:schemeClr>
                </a:solidFill>
                <a:latin typeface="Times New Roman" pitchFamily="18" charset="0"/>
                <a:cs typeface="Times New Roman" pitchFamily="18" charset="0"/>
              </a:rPr>
              <a:t>Административно-правовая ответственность </a:t>
            </a:r>
            <a:r>
              <a:rPr lang="en-US" sz="2000" dirty="0" smtClean="0">
                <a:solidFill>
                  <a:schemeClr val="accent2">
                    <a:lumMod val="75000"/>
                  </a:schemeClr>
                </a:solidFill>
                <a:latin typeface="Times New Roman" pitchFamily="18" charset="0"/>
                <a:cs typeface="Times New Roman" pitchFamily="18" charset="0"/>
              </a:rPr>
              <a:t/>
            </a:r>
            <a:br>
              <a:rPr lang="en-US" sz="2000" dirty="0" smtClean="0">
                <a:solidFill>
                  <a:schemeClr val="accent2">
                    <a:lumMod val="75000"/>
                  </a:schemeClr>
                </a:solidFill>
                <a:latin typeface="Times New Roman" pitchFamily="18" charset="0"/>
                <a:cs typeface="Times New Roman" pitchFamily="18" charset="0"/>
              </a:rPr>
            </a:br>
            <a:r>
              <a:rPr lang="ru-RU" sz="2000" dirty="0" smtClean="0">
                <a:solidFill>
                  <a:schemeClr val="accent2">
                    <a:lumMod val="75000"/>
                  </a:schemeClr>
                </a:solidFill>
                <a:latin typeface="Times New Roman" pitchFamily="18" charset="0"/>
                <a:cs typeface="Times New Roman" pitchFamily="18" charset="0"/>
              </a:rPr>
              <a:t>за коррупционные правонарушения</a:t>
            </a:r>
            <a:endParaRPr lang="ru-RU" sz="20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714348" y="1071546"/>
          <a:ext cx="7772400" cy="5110480"/>
        </p:xfrm>
        <a:graphic>
          <a:graphicData uri="http://schemas.openxmlformats.org/drawingml/2006/table">
            <a:tbl>
              <a:tblPr firstRow="1" bandRow="1">
                <a:tableStyleId>{F5AB1C69-6EDB-4FF4-983F-18BD219EF322}</a:tableStyleId>
              </a:tblPr>
              <a:tblGrid>
                <a:gridCol w="3886200"/>
                <a:gridCol w="3886200"/>
              </a:tblGrid>
              <a:tr h="370840">
                <a:tc>
                  <a:txBody>
                    <a:bodyPr/>
                    <a:lstStyle/>
                    <a:p>
                      <a:pPr algn="ctr"/>
                      <a:r>
                        <a:rPr lang="ru-RU" sz="1600" dirty="0" smtClean="0">
                          <a:latin typeface="Times New Roman" pitchFamily="18" charset="0"/>
                          <a:cs typeface="Times New Roman" pitchFamily="18" charset="0"/>
                        </a:rPr>
                        <a:t>Правонарушение (ст. 19. 28</a:t>
                      </a:r>
                      <a:r>
                        <a:rPr lang="ru-RU" sz="1600" baseline="0" dirty="0" smtClean="0">
                          <a:latin typeface="Times New Roman" pitchFamily="18" charset="0"/>
                          <a:cs typeface="Times New Roman" pitchFamily="18" charset="0"/>
                        </a:rPr>
                        <a:t> </a:t>
                      </a:r>
                      <a:r>
                        <a:rPr lang="ru-RU" sz="1600" baseline="0" dirty="0" err="1" smtClean="0">
                          <a:latin typeface="Times New Roman" pitchFamily="18" charset="0"/>
                          <a:cs typeface="Times New Roman" pitchFamily="18" charset="0"/>
                        </a:rPr>
                        <a:t>КоАП</a:t>
                      </a:r>
                      <a:r>
                        <a:rPr lang="ru-RU" sz="1600" baseline="0" dirty="0" smtClean="0">
                          <a:latin typeface="Times New Roman" pitchFamily="18" charset="0"/>
                          <a:cs typeface="Times New Roman" pitchFamily="18" charset="0"/>
                        </a:rPr>
                        <a:t> РФ)</a:t>
                      </a:r>
                      <a:endParaRPr lang="ru-RU" sz="1600" dirty="0">
                        <a:latin typeface="Times New Roman" pitchFamily="18" charset="0"/>
                        <a:cs typeface="Times New Roman" pitchFamily="18" charset="0"/>
                      </a:endParaRPr>
                    </a:p>
                  </a:txBody>
                  <a:tcPr marL="86846" marR="86846"/>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marL="86846" marR="86846"/>
                </a:tc>
              </a:tr>
              <a:tr h="370840">
                <a:tc>
                  <a:txBody>
                    <a:bodyPr/>
                    <a:lstStyle/>
                    <a:p>
                      <a:pPr algn="just">
                        <a:spcAft>
                          <a:spcPts val="0"/>
                        </a:spcAft>
                      </a:pPr>
                      <a:r>
                        <a:rPr lang="ru-RU" sz="1200" b="1" dirty="0" smtClean="0">
                          <a:latin typeface="Times New Roman" pitchFamily="18" charset="0"/>
                          <a:ea typeface="Times New Roman"/>
                          <a:cs typeface="Times New Roman" pitchFamily="18" charset="0"/>
                        </a:rPr>
                        <a:t>Незаконные передача, предложение или обещание от имени или в интересах юридического лица должностному лицу, лицу, выполняющему управленческие функции в коммерческой или иной организации, иностранному должностному лицу либо должностному лицу публичной международной организации денег, ценных бумаг, иного имущества, оказание ему услуг имущественного характера, предоставление имущественных прав за совершение в интересах данного юридического лица должностным лицом, лицом, выполняющим управленческие функции в коммерческой или иной организации, иностранным должностным лицом либо должностным лицом публичной международной организации действия (бездействие), связанного с занимаемым ими служебным положением</a:t>
                      </a:r>
                    </a:p>
                    <a:p>
                      <a:pPr algn="just">
                        <a:spcAft>
                          <a:spcPts val="0"/>
                        </a:spcAft>
                      </a:pPr>
                      <a:endParaRPr lang="ru-RU" sz="1100" b="1" dirty="0">
                        <a:latin typeface="Lucida Sans Unicode"/>
                        <a:ea typeface="Times New Roman"/>
                        <a:cs typeface="Times New Roman"/>
                      </a:endParaRPr>
                    </a:p>
                  </a:txBody>
                  <a:tcPr marL="65134" marR="65134" marT="0" marB="0" anchor="ctr"/>
                </a:tc>
                <a:tc>
                  <a:txBody>
                    <a:bodyPr/>
                    <a:lstStyle/>
                    <a:p>
                      <a:pPr algn="just">
                        <a:spcAft>
                          <a:spcPts val="0"/>
                        </a:spcAft>
                      </a:pPr>
                      <a:r>
                        <a:rPr lang="ru-RU" sz="1200" b="0" dirty="0" smtClean="0">
                          <a:latin typeface="Times New Roman"/>
                          <a:ea typeface="Lucida Sans Unicode"/>
                          <a:cs typeface="Times New Roman"/>
                        </a:rPr>
                        <a:t> </a:t>
                      </a:r>
                      <a:r>
                        <a:rPr lang="ru-RU" sz="1200" b="1" dirty="0" smtClean="0">
                          <a:latin typeface="Times New Roman"/>
                          <a:ea typeface="Lucida Sans Unicode"/>
                          <a:cs typeface="Times New Roman"/>
                        </a:rPr>
                        <a:t>штраф</a:t>
                      </a:r>
                      <a:r>
                        <a:rPr lang="ru-RU" sz="1200" dirty="0" smtClean="0">
                          <a:latin typeface="Times New Roman"/>
                          <a:ea typeface="Lucida Sans Unicode"/>
                          <a:cs typeface="Times New Roman"/>
                        </a:rPr>
                        <a:t> </a:t>
                      </a:r>
                      <a:r>
                        <a:rPr lang="ru-RU" sz="1200" dirty="0">
                          <a:latin typeface="Times New Roman"/>
                          <a:ea typeface="Lucida Sans Unicode"/>
                          <a:cs typeface="Times New Roman"/>
                        </a:rPr>
                        <a:t>на юридических лиц в размере </a:t>
                      </a:r>
                      <a:r>
                        <a:rPr lang="ru-RU" sz="1200" b="0" dirty="0">
                          <a:latin typeface="Times New Roman"/>
                          <a:ea typeface="Lucida Sans Unicode"/>
                          <a:cs typeface="Times New Roman"/>
                        </a:rPr>
                        <a:t>до трехкратной суммы денежных средств, стоимости ценных бумаг, иного имущества, услуг имущественного характера, иных имущественных прав</a:t>
                      </a:r>
                      <a:r>
                        <a:rPr lang="ru-RU" sz="1200" dirty="0">
                          <a:latin typeface="Times New Roman"/>
                          <a:ea typeface="Lucida Sans Unicode"/>
                          <a:cs typeface="Times New Roman"/>
                        </a:rPr>
                        <a:t>, незаконно переданных или оказанных либо обещанных или предложенных от имени юридического лица, но не менее одного миллиона рублей </a:t>
                      </a:r>
                      <a:r>
                        <a:rPr lang="ru-RU" sz="1200" b="0" dirty="0">
                          <a:latin typeface="Times New Roman"/>
                          <a:ea typeface="Lucida Sans Unicode"/>
                          <a:cs typeface="Times New Roman"/>
                        </a:rPr>
                        <a:t>с конфискацией денег, ценных бумаг, иного имущества или стоимости услуг имущественного характера, иных имущественных </a:t>
                      </a:r>
                      <a:r>
                        <a:rPr lang="ru-RU" sz="1200" b="0" dirty="0" smtClean="0">
                          <a:latin typeface="Times New Roman"/>
                          <a:ea typeface="Lucida Sans Unicode"/>
                          <a:cs typeface="Times New Roman"/>
                        </a:rPr>
                        <a:t>прав.</a:t>
                      </a:r>
                      <a:endParaRPr lang="ru-RU" sz="1100" b="0" dirty="0">
                        <a:latin typeface="Lucida Sans Unicode"/>
                        <a:ea typeface="Times New Roman"/>
                        <a:cs typeface="Times New Roman"/>
                      </a:endParaRPr>
                    </a:p>
                  </a:txBody>
                  <a:tcPr marL="65134" marR="65134" marT="0" marB="0"/>
                </a:tc>
              </a:tr>
              <a:tr h="370840">
                <a:tc>
                  <a:txBody>
                    <a:bodyPr/>
                    <a:lstStyle/>
                    <a:p>
                      <a:pPr algn="just">
                        <a:spcAft>
                          <a:spcPts val="0"/>
                        </a:spcAft>
                      </a:pPr>
                      <a:r>
                        <a:rPr lang="ru-RU" sz="1200" b="1" dirty="0">
                          <a:latin typeface="Times New Roman"/>
                          <a:ea typeface="Times New Roman"/>
                          <a:cs typeface="Times New Roman"/>
                        </a:rPr>
                        <a:t>Вышеуказанные действия, совершенные в крупном размере (более 1 млн. рублей)</a:t>
                      </a:r>
                      <a:endParaRPr lang="ru-RU" sz="1100" b="1" dirty="0">
                        <a:latin typeface="Lucida Sans Unicode"/>
                        <a:ea typeface="Times New Roman"/>
                        <a:cs typeface="Times New Roman"/>
                      </a:endParaRPr>
                    </a:p>
                  </a:txBody>
                  <a:tcPr marL="65134" marR="65134" marT="0" marB="0" anchor="ctr"/>
                </a:tc>
                <a:tc>
                  <a:txBody>
                    <a:bodyPr/>
                    <a:lstStyle/>
                    <a:p>
                      <a:pPr algn="just">
                        <a:spcAft>
                          <a:spcPts val="0"/>
                        </a:spcAft>
                      </a:pPr>
                      <a:r>
                        <a:rPr lang="ru-RU" sz="1200" b="1" dirty="0">
                          <a:latin typeface="Times New Roman"/>
                          <a:ea typeface="Lucida Sans Unicode"/>
                          <a:cs typeface="Times New Roman"/>
                        </a:rPr>
                        <a:t>штраф</a:t>
                      </a:r>
                      <a:r>
                        <a:rPr lang="ru-RU" sz="1200" dirty="0">
                          <a:latin typeface="Times New Roman"/>
                          <a:ea typeface="Lucida Sans Unicode"/>
                          <a:cs typeface="Times New Roman"/>
                        </a:rPr>
                        <a:t> на юридических лиц </a:t>
                      </a:r>
                      <a:r>
                        <a:rPr lang="ru-RU" sz="1200" b="0" dirty="0">
                          <a:latin typeface="Times New Roman"/>
                          <a:ea typeface="Lucida Sans Unicode"/>
                          <a:cs typeface="Times New Roman"/>
                        </a:rPr>
                        <a:t>до тридцатикратного размера суммы денежных средств, стоимости ценных бумаг, иного имущества, услуг имущественного характера, иных имущественных прав</a:t>
                      </a:r>
                      <a:r>
                        <a:rPr lang="ru-RU" sz="1200" dirty="0">
                          <a:latin typeface="Times New Roman"/>
                          <a:ea typeface="Lucida Sans Unicode"/>
                          <a:cs typeface="Times New Roman"/>
                        </a:rPr>
                        <a:t>, незаконно переданных или оказанных либо обещанных или предложенных от имени юридического лица, но не менее двадцати миллионов рублей </a:t>
                      </a:r>
                      <a:r>
                        <a:rPr lang="ru-RU" sz="1200" b="0" dirty="0">
                          <a:latin typeface="Times New Roman"/>
                          <a:ea typeface="Lucida Sans Unicode"/>
                          <a:cs typeface="Times New Roman"/>
                        </a:rPr>
                        <a:t>с конфискацией денег, ценных бумаг, иного имущества или стоимости услуг имущественного характера, иных имущественных </a:t>
                      </a:r>
                      <a:r>
                        <a:rPr lang="ru-RU" sz="1200" b="0" dirty="0" smtClean="0">
                          <a:latin typeface="Times New Roman"/>
                          <a:ea typeface="Lucida Sans Unicode"/>
                          <a:cs typeface="Times New Roman"/>
                        </a:rPr>
                        <a:t>прав.</a:t>
                      </a:r>
                      <a:endParaRPr lang="ru-RU" sz="1100" b="0" dirty="0">
                        <a:latin typeface="Lucida Sans Unicode"/>
                        <a:ea typeface="Times New Roman"/>
                        <a:cs typeface="Times New Roman"/>
                      </a:endParaRPr>
                    </a:p>
                  </a:txBody>
                  <a:tcPr marL="65134" marR="65134" marT="0" marB="0"/>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914400" y="1000108"/>
          <a:ext cx="7772400" cy="4000528"/>
        </p:xfrm>
        <a:graphic>
          <a:graphicData uri="http://schemas.openxmlformats.org/drawingml/2006/table">
            <a:tbl>
              <a:tblPr firstRow="1" bandRow="1">
                <a:tableStyleId>{F5AB1C69-6EDB-4FF4-983F-18BD219EF322}</a:tableStyleId>
              </a:tblPr>
              <a:tblGrid>
                <a:gridCol w="3886200"/>
                <a:gridCol w="3886200"/>
              </a:tblGrid>
              <a:tr h="735613">
                <a:tc>
                  <a:txBody>
                    <a:bodyPr/>
                    <a:lstStyle/>
                    <a:p>
                      <a:pPr algn="ctr"/>
                      <a:r>
                        <a:rPr lang="ru-RU" sz="1600" dirty="0" smtClean="0">
                          <a:latin typeface="Times New Roman" pitchFamily="18" charset="0"/>
                          <a:cs typeface="Times New Roman" pitchFamily="18" charset="0"/>
                        </a:rPr>
                        <a:t>Правонарушение (ст. 19. 28</a:t>
                      </a:r>
                      <a:r>
                        <a:rPr lang="ru-RU" sz="1600" baseline="0" dirty="0" smtClean="0">
                          <a:latin typeface="Times New Roman" pitchFamily="18" charset="0"/>
                          <a:cs typeface="Times New Roman" pitchFamily="18" charset="0"/>
                        </a:rPr>
                        <a:t> </a:t>
                      </a:r>
                      <a:r>
                        <a:rPr lang="ru-RU" sz="1600" baseline="0" dirty="0" err="1" smtClean="0">
                          <a:latin typeface="Times New Roman" pitchFamily="18" charset="0"/>
                          <a:cs typeface="Times New Roman" pitchFamily="18" charset="0"/>
                        </a:rPr>
                        <a:t>КоАП</a:t>
                      </a:r>
                      <a:r>
                        <a:rPr lang="ru-RU" sz="1600" baseline="0" dirty="0" smtClean="0">
                          <a:latin typeface="Times New Roman" pitchFamily="18" charset="0"/>
                          <a:cs typeface="Times New Roman" pitchFamily="18" charset="0"/>
                        </a:rPr>
                        <a:t> РФ)</a:t>
                      </a:r>
                      <a:endParaRPr lang="ru-RU" sz="1600" dirty="0">
                        <a:latin typeface="Times New Roman" pitchFamily="18" charset="0"/>
                        <a:cs typeface="Times New Roman" pitchFamily="18" charset="0"/>
                      </a:endParaRPr>
                    </a:p>
                  </a:txBody>
                  <a:tcPr marL="86846" marR="86846"/>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marL="86846" marR="86846"/>
                </a:tc>
              </a:tr>
              <a:tr h="3264915">
                <a:tc>
                  <a:txBody>
                    <a:bodyPr/>
                    <a:lstStyle/>
                    <a:p>
                      <a:pPr algn="just">
                        <a:spcAft>
                          <a:spcPts val="0"/>
                        </a:spcAft>
                      </a:pPr>
                      <a:r>
                        <a:rPr lang="ru-RU" sz="1200" b="1" dirty="0">
                          <a:latin typeface="Times New Roman"/>
                          <a:ea typeface="Times New Roman"/>
                          <a:cs typeface="Times New Roman"/>
                        </a:rPr>
                        <a:t>Вышеуказанные действия, совершенные в крупном размере (более 20 млн. рублей)</a:t>
                      </a:r>
                      <a:endParaRPr lang="ru-RU" sz="1100" b="1" dirty="0">
                        <a:latin typeface="Lucida Sans Unicode"/>
                        <a:ea typeface="Times New Roman"/>
                        <a:cs typeface="Times New Roman"/>
                      </a:endParaRPr>
                    </a:p>
                  </a:txBody>
                  <a:tcPr marL="65134" marR="65134" marT="0" marB="0" anchor="ctr"/>
                </a:tc>
                <a:tc>
                  <a:txBody>
                    <a:bodyPr/>
                    <a:lstStyle/>
                    <a:p>
                      <a:pPr algn="just">
                        <a:spcAft>
                          <a:spcPts val="0"/>
                        </a:spcAft>
                      </a:pPr>
                      <a:r>
                        <a:rPr lang="ru-RU" sz="1200" b="1" dirty="0">
                          <a:latin typeface="Times New Roman"/>
                          <a:ea typeface="Lucida Sans Unicode"/>
                          <a:cs typeface="Times New Roman"/>
                        </a:rPr>
                        <a:t>штраф</a:t>
                      </a:r>
                      <a:r>
                        <a:rPr lang="ru-RU" sz="1200" dirty="0">
                          <a:latin typeface="Times New Roman"/>
                          <a:ea typeface="Lucida Sans Unicode"/>
                          <a:cs typeface="Times New Roman"/>
                        </a:rPr>
                        <a:t> на юридических лиц в размере </a:t>
                      </a:r>
                      <a:r>
                        <a:rPr lang="ru-RU" sz="1200" b="0" dirty="0">
                          <a:latin typeface="Times New Roman"/>
                          <a:ea typeface="Lucida Sans Unicode"/>
                          <a:cs typeface="Times New Roman"/>
                        </a:rPr>
                        <a:t>до стократной суммы денежных средств, стоимости ценных бумаг, иного имущества, услуг имущественного характера, иных имущественных прав, незаконно переданных или оказанных либо обещанных или предложенных от имени юридического лица, но не менее ста миллионов рублей с конфискацией денег, ценных бумаг, иного имущества или стоимости услуг имущественного характера, иных имущественных </a:t>
                      </a:r>
                      <a:r>
                        <a:rPr lang="ru-RU" sz="1200" b="0" dirty="0" smtClean="0">
                          <a:latin typeface="Times New Roman"/>
                          <a:ea typeface="Lucida Sans Unicode"/>
                          <a:cs typeface="Times New Roman"/>
                        </a:rPr>
                        <a:t>прав.</a:t>
                      </a:r>
                      <a:endParaRPr lang="ru-RU" sz="1100" b="0" dirty="0">
                        <a:latin typeface="Lucida Sans Unicode"/>
                        <a:ea typeface="Times New Roman"/>
                        <a:cs typeface="Times New Roman"/>
                      </a:endParaRPr>
                    </a:p>
                  </a:txBody>
                  <a:tcPr marL="65134" marR="65134" marT="0" marB="0" anchor="ctr"/>
                </a:tc>
              </a:tr>
            </a:tbl>
          </a:graphicData>
        </a:graphic>
      </p:graphicFrame>
      <p:sp>
        <p:nvSpPr>
          <p:cNvPr id="7" name="Заголовок 1"/>
          <p:cNvSpPr>
            <a:spLocks noGrp="1"/>
          </p:cNvSpPr>
          <p:nvPr>
            <p:ph type="title"/>
          </p:nvPr>
        </p:nvSpPr>
        <p:spPr>
          <a:xfrm>
            <a:off x="500034" y="357166"/>
            <a:ext cx="8183880" cy="534338"/>
          </a:xfrm>
        </p:spPr>
        <p:txBody>
          <a:bodyPr>
            <a:noAutofit/>
          </a:bodyPr>
          <a:lstStyle/>
          <a:p>
            <a:pPr algn="ctr"/>
            <a:r>
              <a:rPr lang="ru-RU" sz="2000" dirty="0" smtClean="0">
                <a:solidFill>
                  <a:schemeClr val="accent2">
                    <a:lumMod val="75000"/>
                  </a:schemeClr>
                </a:solidFill>
                <a:latin typeface="Times New Roman" pitchFamily="18" charset="0"/>
                <a:cs typeface="Times New Roman" pitchFamily="18" charset="0"/>
              </a:rPr>
              <a:t>Административно-правовая ответственность </a:t>
            </a:r>
            <a:r>
              <a:rPr lang="en-US" sz="2000" dirty="0" smtClean="0">
                <a:solidFill>
                  <a:schemeClr val="accent2">
                    <a:lumMod val="75000"/>
                  </a:schemeClr>
                </a:solidFill>
                <a:latin typeface="Times New Roman" pitchFamily="18" charset="0"/>
                <a:cs typeface="Times New Roman" pitchFamily="18" charset="0"/>
              </a:rPr>
              <a:t/>
            </a:r>
            <a:br>
              <a:rPr lang="en-US" sz="2000" dirty="0" smtClean="0">
                <a:solidFill>
                  <a:schemeClr val="accent2">
                    <a:lumMod val="75000"/>
                  </a:schemeClr>
                </a:solidFill>
                <a:latin typeface="Times New Roman" pitchFamily="18" charset="0"/>
                <a:cs typeface="Times New Roman" pitchFamily="18" charset="0"/>
              </a:rPr>
            </a:br>
            <a:r>
              <a:rPr lang="ru-RU" sz="2000" dirty="0" smtClean="0">
                <a:solidFill>
                  <a:schemeClr val="accent2">
                    <a:lumMod val="75000"/>
                  </a:schemeClr>
                </a:solidFill>
                <a:latin typeface="Times New Roman" pitchFamily="18" charset="0"/>
                <a:cs typeface="Times New Roman" pitchFamily="18" charset="0"/>
              </a:rPr>
              <a:t>за коррупционные правонарушения</a:t>
            </a:r>
            <a:endParaRPr lang="ru-RU" sz="2000" dirty="0">
              <a:solidFill>
                <a:schemeClr val="accent2">
                  <a:lumMod val="75000"/>
                </a:schemeClr>
              </a:solidFill>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2920" y="530352"/>
          <a:ext cx="8183880" cy="49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Темы</a:t>
            </a:r>
            <a:endParaRPr lang="ru-RU"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00108"/>
          <a:ext cx="8183880"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2920" y="530352"/>
          <a:ext cx="8183880" cy="49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Слова и выражения</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00108"/>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2920" y="530352"/>
          <a:ext cx="8183880" cy="49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Действия</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00108"/>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357158" y="1000108"/>
          <a:ext cx="8183880" cy="554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357158" y="142852"/>
            <a:ext cx="8183880" cy="677214"/>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smtClean="0">
                <a:ln>
                  <a:noFill/>
                </a:ln>
                <a:solidFill>
                  <a:srgbClr val="002060"/>
                </a:solidFill>
                <a:effectLst/>
                <a:uLnTx/>
                <a:uFillTx/>
                <a:latin typeface="Times New Roman" pitchFamily="18" charset="0"/>
                <a:ea typeface="+mj-ea"/>
                <a:cs typeface="Times New Roman" pitchFamily="18" charset="0"/>
              </a:rPr>
              <a:t>Историческая справка</a:t>
            </a:r>
            <a:endParaRPr kumimoji="0" lang="ru-RU" sz="4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2920" y="530352"/>
          <a:ext cx="8183880" cy="49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785786" y="285728"/>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Косвенные признаки</a:t>
            </a:r>
            <a:endParaRPr lang="ru-RU" dirty="0">
              <a:solidFill>
                <a:schemeClr val="accent2">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500034" y="1000108"/>
          <a:ext cx="8183880" cy="5470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605776"/>
          </a:xfrm>
        </p:spPr>
        <p:txBody>
          <a:bodyPr>
            <a:normAutofit fontScale="90000"/>
          </a:bodyPr>
          <a:lstStyle/>
          <a:p>
            <a:pPr algn="ctr"/>
            <a:r>
              <a:rPr lang="ru-RU" sz="2400" dirty="0" smtClean="0">
                <a:solidFill>
                  <a:schemeClr val="accent2">
                    <a:lumMod val="75000"/>
                  </a:schemeClr>
                </a:solidFill>
                <a:latin typeface="Times New Roman" pitchFamily="18" charset="0"/>
                <a:cs typeface="Times New Roman" pitchFamily="18" charset="0"/>
              </a:rPr>
              <a:t>ДЕЙСТВИЯ В СЛУЧАЕ ПРЕДЛОЖЕНИЯ ИЛИ ВЫМОГАТЕЛЬСТВА ВЗЯТКИ</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214282" y="1000108"/>
          <a:ext cx="8643998" cy="554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28"/>
            <a:ext cx="8183880" cy="748652"/>
          </a:xfrm>
        </p:spPr>
        <p:txBody>
          <a:bodyPr>
            <a:noAutofit/>
          </a:bodyPr>
          <a:lstStyle/>
          <a:p>
            <a:pPr algn="ctr"/>
            <a:r>
              <a:rPr lang="ru-RU" sz="2000" dirty="0" smtClean="0">
                <a:solidFill>
                  <a:schemeClr val="accent2">
                    <a:lumMod val="75000"/>
                  </a:schemeClr>
                </a:solidFill>
                <a:latin typeface="Times New Roman" pitchFamily="18" charset="0"/>
                <a:cs typeface="Times New Roman" pitchFamily="18" charset="0"/>
              </a:rPr>
              <a:t>ДЕЙСТВИЯ ПОСЛЕ ПРЕДЛОЖЕНИЯ </a:t>
            </a:r>
            <a:r>
              <a:rPr lang="en-US" sz="2000" dirty="0" smtClean="0">
                <a:solidFill>
                  <a:schemeClr val="accent2">
                    <a:lumMod val="75000"/>
                  </a:schemeClr>
                </a:solidFill>
                <a:latin typeface="Times New Roman" pitchFamily="18" charset="0"/>
                <a:cs typeface="Times New Roman" pitchFamily="18" charset="0"/>
              </a:rPr>
              <a:t/>
            </a:r>
            <a:br>
              <a:rPr lang="en-US" sz="2000" dirty="0" smtClean="0">
                <a:solidFill>
                  <a:schemeClr val="accent2">
                    <a:lumMod val="75000"/>
                  </a:schemeClr>
                </a:solidFill>
                <a:latin typeface="Times New Roman" pitchFamily="18" charset="0"/>
                <a:cs typeface="Times New Roman" pitchFamily="18" charset="0"/>
              </a:rPr>
            </a:br>
            <a:r>
              <a:rPr lang="ru-RU" sz="2000" dirty="0" smtClean="0">
                <a:solidFill>
                  <a:schemeClr val="accent2">
                    <a:lumMod val="75000"/>
                  </a:schemeClr>
                </a:solidFill>
                <a:latin typeface="Times New Roman" pitchFamily="18" charset="0"/>
                <a:cs typeface="Times New Roman" pitchFamily="18" charset="0"/>
              </a:rPr>
              <a:t>ИЛИ ВЫМОГАТЕЛЬСТВА ВЗЯТКИ</a:t>
            </a:r>
            <a:endParaRPr lang="ru-RU" sz="20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142984"/>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2920" y="530352"/>
          <a:ext cx="8183880" cy="5756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0034" y="1071546"/>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Заголовок 1"/>
          <p:cNvSpPr txBox="1">
            <a:spLocks/>
          </p:cNvSpPr>
          <p:nvPr/>
        </p:nvSpPr>
        <p:spPr>
          <a:xfrm>
            <a:off x="357158" y="142852"/>
            <a:ext cx="8183880" cy="677214"/>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smtClean="0">
                <a:ln>
                  <a:noFill/>
                </a:ln>
                <a:solidFill>
                  <a:srgbClr val="002060"/>
                </a:solidFill>
                <a:effectLst/>
                <a:uLnTx/>
                <a:uFillTx/>
                <a:latin typeface="Times New Roman" pitchFamily="18" charset="0"/>
                <a:ea typeface="+mj-ea"/>
                <a:cs typeface="Times New Roman" pitchFamily="18" charset="0"/>
              </a:rPr>
              <a:t>Историческая справка</a:t>
            </a:r>
            <a:endParaRPr kumimoji="0" lang="ru-RU" sz="4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00108"/>
          <a:ext cx="8183880" cy="5256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357158" y="142852"/>
            <a:ext cx="8183880" cy="677214"/>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smtClean="0">
                <a:ln>
                  <a:noFill/>
                </a:ln>
                <a:solidFill>
                  <a:srgbClr val="002060"/>
                </a:solidFill>
                <a:effectLst/>
                <a:uLnTx/>
                <a:uFillTx/>
                <a:latin typeface="Times New Roman" pitchFamily="18" charset="0"/>
                <a:ea typeface="+mj-ea"/>
                <a:cs typeface="Times New Roman" pitchFamily="18" charset="0"/>
              </a:rPr>
              <a:t>Историческая справка</a:t>
            </a:r>
            <a:endParaRPr kumimoji="0" lang="ru-RU" sz="4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928670"/>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357158" y="142852"/>
            <a:ext cx="8183880" cy="677214"/>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smtClean="0">
                <a:ln>
                  <a:noFill/>
                </a:ln>
                <a:solidFill>
                  <a:srgbClr val="002060"/>
                </a:solidFill>
                <a:effectLst/>
                <a:uLnTx/>
                <a:uFillTx/>
                <a:latin typeface="Times New Roman" pitchFamily="18" charset="0"/>
                <a:ea typeface="+mj-ea"/>
                <a:cs typeface="Times New Roman" pitchFamily="18" charset="0"/>
              </a:rPr>
              <a:t>Историческая справка</a:t>
            </a:r>
            <a:endParaRPr kumimoji="0" lang="ru-RU" sz="4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716</TotalTime>
  <Words>6954</Words>
  <Application>Microsoft Office PowerPoint</Application>
  <PresentationFormat>Экран (4:3)</PresentationFormat>
  <Paragraphs>336</Paragraphs>
  <Slides>64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64</vt:i4>
      </vt:variant>
    </vt:vector>
  </HeadingPairs>
  <TitlesOfParts>
    <vt:vector size="72" baseType="lpstr">
      <vt:lpstr>Calibri</vt:lpstr>
      <vt:lpstr>Cambria</vt:lpstr>
      <vt:lpstr>Franklin Gothic Book</vt:lpstr>
      <vt:lpstr>Lucida Sans Unicode</vt:lpstr>
      <vt:lpstr>Perpetua</vt:lpstr>
      <vt:lpstr>Times New Roman</vt:lpstr>
      <vt:lpstr>Wingdings 2</vt:lpstr>
      <vt:lpstr>Справедливость</vt:lpstr>
      <vt:lpstr>Презентация PowerPoint</vt:lpstr>
      <vt:lpstr>Уголовная и административная ответственность за совершение коррупционных преступлений и правонарушений</vt:lpstr>
      <vt:lpstr>Историческая справка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Легальное понятие коррупции</vt:lpstr>
      <vt:lpstr>Понятие взятки</vt:lpstr>
      <vt:lpstr>Форма взятки</vt:lpstr>
      <vt:lpstr>Форма взятки</vt:lpstr>
      <vt:lpstr>Субъекты преступлений коррупционной направленности</vt:lpstr>
      <vt:lpstr>Соучастие родственников</vt:lpstr>
      <vt:lpstr>Коррупционные уголовно-правовые деяния</vt:lpstr>
      <vt:lpstr>Получение взятки</vt:lpstr>
      <vt:lpstr>Состав ст. 290 УК РФ </vt:lpstr>
      <vt:lpstr>Состав ст. 290 УК РФ </vt:lpstr>
      <vt:lpstr>Дача взятки</vt:lpstr>
      <vt:lpstr>Состав ст. 291 УК РФ</vt:lpstr>
      <vt:lpstr>Состав ст. 291 УК РФ </vt:lpstr>
      <vt:lpstr>Посредничество во взяточничестве</vt:lpstr>
      <vt:lpstr>Состав ст. 291.1 УК РФ</vt:lpstr>
      <vt:lpstr>Состав ст. 291.1 УК РФ</vt:lpstr>
      <vt:lpstr>Коммерческий подкуп</vt:lpstr>
      <vt:lpstr>Состав ст. 204 УК РФ</vt:lpstr>
      <vt:lpstr>Состав ст. 204 УК РФ</vt:lpstr>
      <vt:lpstr>Провокация взятки либо коммерческого подкупа</vt:lpstr>
      <vt:lpstr>Состав ст. 304 УК РФ</vt:lpstr>
      <vt:lpstr>Состав ст. 304 УК РФ</vt:lpstr>
      <vt:lpstr>Незаконное участие в предпринимательской деятельности</vt:lpstr>
      <vt:lpstr>Состав ст. 289 УК РФ</vt:lpstr>
      <vt:lpstr>Состав ст. 289 УК РФ</vt:lpstr>
      <vt:lpstr>Служебный подлог</vt:lpstr>
      <vt:lpstr>Состав ст. 292 УК РФ</vt:lpstr>
      <vt:lpstr>Состав ст. 292 УК РФ</vt:lpstr>
      <vt:lpstr>Уголовно-правовая ответственность за коррупционные преступления</vt:lpstr>
      <vt:lpstr>Уголовно-правовая ответственность за коррупционные преступления</vt:lpstr>
      <vt:lpstr>Презентация PowerPoint</vt:lpstr>
      <vt:lpstr>Уголовно-правовая ответственность за коррупционные преступления</vt:lpstr>
      <vt:lpstr>Презентация PowerPoint</vt:lpstr>
      <vt:lpstr>Уголовно-правовая ответственность за коррупционные преступления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Административно-правовая ответственность  за коррупционные правонарушения</vt:lpstr>
      <vt:lpstr>Административно-правовая ответственность  за коррупционные правонарушения</vt:lpstr>
      <vt:lpstr>Презентация PowerPoint</vt:lpstr>
      <vt:lpstr>Темы</vt:lpstr>
      <vt:lpstr>Презентация PowerPoint</vt:lpstr>
      <vt:lpstr>Слова и выражения</vt:lpstr>
      <vt:lpstr>Презентация PowerPoint</vt:lpstr>
      <vt:lpstr>Действия</vt:lpstr>
      <vt:lpstr>Презентация PowerPoint</vt:lpstr>
      <vt:lpstr>Косвенные признаки</vt:lpstr>
      <vt:lpstr>ДЕЙСТВИЯ В СЛУЧАЕ ПРЕДЛОЖЕНИЯ ИЛИ ВЫМОГАТЕЛЬСТВА ВЗЯТКИ</vt:lpstr>
      <vt:lpstr>ДЕЙСТВИЯ ПОСЛЕ ПРЕДЛОЖЕНИЯ  ИЛИ ВЫМОГАТЕЛЬСТВА ВЗЯТКИ</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Уголовная и административная ответственность за совершение коррупционных правонарушений и преступлений</dc:title>
  <dc:creator>carev-sa</dc:creator>
  <cp:lastModifiedBy>Алексей Деревянко</cp:lastModifiedBy>
  <cp:revision>81</cp:revision>
  <dcterms:created xsi:type="dcterms:W3CDTF">2015-11-13T11:30:04Z</dcterms:created>
  <dcterms:modified xsi:type="dcterms:W3CDTF">2017-07-20T07:22:03Z</dcterms:modified>
</cp:coreProperties>
</file>